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handoutMasterIdLst>
    <p:handoutMasterId r:id="rId27"/>
  </p:handoutMasterIdLst>
  <p:sldIdLst>
    <p:sldId id="2087" r:id="rId2"/>
    <p:sldId id="2269" r:id="rId3"/>
    <p:sldId id="2288" r:id="rId4"/>
    <p:sldId id="4845" r:id="rId5"/>
    <p:sldId id="4877" r:id="rId6"/>
    <p:sldId id="4846" r:id="rId7"/>
    <p:sldId id="4847" r:id="rId8"/>
    <p:sldId id="4848" r:id="rId9"/>
    <p:sldId id="4849" r:id="rId10"/>
    <p:sldId id="4850" r:id="rId11"/>
    <p:sldId id="4851" r:id="rId12"/>
    <p:sldId id="4852" r:id="rId13"/>
    <p:sldId id="4853" r:id="rId14"/>
    <p:sldId id="4878" r:id="rId15"/>
    <p:sldId id="4854" r:id="rId16"/>
    <p:sldId id="4855" r:id="rId17"/>
    <p:sldId id="4856" r:id="rId18"/>
    <p:sldId id="4857" r:id="rId19"/>
    <p:sldId id="4858" r:id="rId20"/>
    <p:sldId id="4859" r:id="rId21"/>
    <p:sldId id="2152" r:id="rId22"/>
    <p:sldId id="4874" r:id="rId23"/>
    <p:sldId id="4876" r:id="rId24"/>
    <p:sldId id="4875" r:id="rId25"/>
  </p:sldIdLst>
  <p:sldSz cx="12192000" cy="6858000"/>
  <p:notesSz cx="6858000" cy="9144000"/>
  <p:embeddedFontLst>
    <p:embeddedFont>
      <p:font typeface="义启小楷书" panose="02010600030101010101" charset="-128"/>
      <p:regular r:id="rId28"/>
    </p:embeddedFont>
    <p:embeddedFont>
      <p:font typeface="Algerian" panose="04020705040A02060702" pitchFamily="82" charset="0"/>
      <p:regular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Consolas" panose="020B0609020204030204" pitchFamily="49" charset="0"/>
      <p:regular r:id="rId35"/>
      <p:bold r:id="rId36"/>
      <p:italic r:id="rId37"/>
      <p:boldItalic r:id="rId38"/>
    </p:embeddedFont>
    <p:embeddedFont>
      <p:font typeface="Segoe UI" panose="020B0502040204020203" pitchFamily="34" charset="0"/>
      <p:regular r:id="rId39"/>
      <p:bold r:id="rId40"/>
      <p:italic r:id="rId41"/>
      <p:boldItalic r:id="rId42"/>
    </p:embeddedFont>
    <p:embeddedFont>
      <p:font typeface="Segoe UI Black" panose="02010600030101010101" charset="0"/>
      <p:bold r:id="rId43"/>
      <p:boldItalic r:id="rId44"/>
    </p:embeddedFont>
    <p:embeddedFont>
      <p:font typeface="等线" panose="02010600030101010101" pitchFamily="2" charset="-122"/>
      <p:regular r:id="rId45"/>
      <p:bold r:id="rId46"/>
    </p:embeddedFont>
    <p:embeddedFont>
      <p:font typeface="黑体" panose="02010609060101010101" pitchFamily="49" charset="-122"/>
      <p:regular r:id="rId47"/>
    </p:embeddedFont>
    <p:embeddedFont>
      <p:font typeface="华文行楷" panose="02010800040101010101" pitchFamily="2" charset="-122"/>
      <p:regular r:id="rId48"/>
    </p:embeddedFont>
    <p:embeddedFont>
      <p:font typeface="华文楷体" panose="02010600040101010101" pitchFamily="2" charset="-122"/>
      <p:regular r:id="rId49"/>
    </p:embeddedFont>
    <p:embeddedFont>
      <p:font typeface="微软雅黑" panose="020B0503020204020204" pitchFamily="34" charset="-122"/>
      <p:regular r:id="rId5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29"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FF6600"/>
    <a:srgbClr val="FF66FF"/>
    <a:srgbClr val="79F5F9"/>
    <a:srgbClr val="00B050"/>
    <a:srgbClr val="3B3838"/>
    <a:srgbClr val="FFFFFF"/>
    <a:srgbClr val="D1D1D1"/>
    <a:srgbClr val="767171"/>
    <a:srgbClr val="726F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3" autoAdjust="0"/>
    <p:restoredTop sz="78143" autoAdjust="0"/>
  </p:normalViewPr>
  <p:slideViewPr>
    <p:cSldViewPr snapToGrid="0">
      <p:cViewPr varScale="1">
        <p:scale>
          <a:sx n="89" d="100"/>
          <a:sy n="89" d="100"/>
        </p:scale>
        <p:origin x="1524" y="66"/>
      </p:cViewPr>
      <p:guideLst>
        <p:guide orient="horz" pos="3929"/>
        <p:guide pos="3863"/>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4.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2021/5/17 Monday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078803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2021/5/17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1802987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、以内存读信号为例，在指令周期表中可以发现，内存读信号</a:t>
            </a:r>
            <a:r>
              <a:rPr lang="en-US" altLang="zh-CN" dirty="0"/>
              <a:t>Read</a:t>
            </a:r>
            <a:r>
              <a:rPr lang="zh-CN" altLang="en-US" dirty="0"/>
              <a:t>在</a:t>
            </a:r>
            <a:r>
              <a:rPr lang="zh-CN" altLang="en-US" b="1" dirty="0"/>
              <a:t>取指令周期</a:t>
            </a:r>
            <a:r>
              <a:rPr lang="zh-CN" altLang="en-US" dirty="0"/>
              <a:t>的</a:t>
            </a:r>
            <a:r>
              <a:rPr lang="en-US" altLang="zh-CN" b="1" dirty="0"/>
              <a:t>T3</a:t>
            </a:r>
            <a:r>
              <a:rPr lang="zh-CN" altLang="en-US" dirty="0"/>
              <a:t>节拍，</a:t>
            </a:r>
            <a:r>
              <a:rPr lang="zh-CN" altLang="en-US" i="1" dirty="0"/>
              <a:t>或者</a:t>
            </a:r>
            <a:r>
              <a:rPr lang="zh-CN" altLang="en-US" dirty="0"/>
              <a:t> 在</a:t>
            </a:r>
            <a:r>
              <a:rPr lang="zh-CN" altLang="en-US" b="1" dirty="0"/>
              <a:t>执行周期</a:t>
            </a:r>
            <a:r>
              <a:rPr lang="zh-CN" altLang="en-US" dirty="0"/>
              <a:t>的</a:t>
            </a:r>
            <a:r>
              <a:rPr lang="en-US" altLang="zh-CN" b="1" dirty="0" err="1"/>
              <a:t>lw</a:t>
            </a:r>
            <a:r>
              <a:rPr lang="zh-CN" altLang="en-US" b="1" dirty="0"/>
              <a:t>指令</a:t>
            </a:r>
            <a:r>
              <a:rPr lang="zh-CN" altLang="en-US" dirty="0"/>
              <a:t>的</a:t>
            </a:r>
            <a:r>
              <a:rPr lang="en-US" altLang="zh-CN" b="1" dirty="0"/>
              <a:t>T2</a:t>
            </a:r>
            <a:r>
              <a:rPr lang="zh-CN" altLang="en-US" b="0" dirty="0"/>
              <a:t>节拍需要产生。所以内存读信号</a:t>
            </a:r>
            <a:r>
              <a:rPr lang="en-US" altLang="zh-CN" b="0" dirty="0"/>
              <a:t>Read</a:t>
            </a:r>
            <a:r>
              <a:rPr lang="zh-CN" altLang="en-US" b="0" dirty="0"/>
              <a:t>的逻辑表达式为</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0" dirty="0">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b="0" dirty="0"/>
              <a:t>2</a:t>
            </a:r>
            <a:r>
              <a:rPr lang="zh-CN" altLang="en-US" b="0" dirty="0"/>
              <a:t>、同理可以给出指令寄存器立即数输出信号</a:t>
            </a:r>
            <a:r>
              <a:rPr lang="en-US" altLang="zh-CN" sz="1200" b="1"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1200" b="1" baseline="-25000"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zh-CN" altLang="en-US" sz="1200" b="0" baseline="0"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的逻辑表达式，</a:t>
            </a:r>
            <a:r>
              <a:rPr lang="en-US" altLang="zh-CN" sz="2275" b="1"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dirty="0" err="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dirty="0">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zh-CN" altLang="en-US" sz="1200" b="1" baseline="0" dirty="0">
                <a:solidFill>
                  <a:schemeClr val="tx1"/>
                </a:solidFill>
                <a:latin typeface="+mn-lt"/>
                <a:ea typeface="+mn-ea"/>
                <a:cs typeface="+mn-cs"/>
              </a:rPr>
              <a:t> </a:t>
            </a:r>
            <a:r>
              <a:rPr lang="zh-CN" altLang="en-US" sz="1200" b="0" baseline="0" dirty="0">
                <a:solidFill>
                  <a:schemeClr val="tx1"/>
                </a:solidFill>
                <a:latin typeface="+mn-lt"/>
                <a:ea typeface="+mn-ea"/>
                <a:cs typeface="+mn-cs"/>
              </a:rPr>
              <a:t>表示在</a:t>
            </a:r>
            <a:r>
              <a:rPr lang="en-US" altLang="zh-CN" sz="1200" b="0" baseline="0" dirty="0" err="1">
                <a:solidFill>
                  <a:schemeClr val="tx1"/>
                </a:solidFill>
                <a:latin typeface="+mn-lt"/>
                <a:ea typeface="+mn-ea"/>
                <a:cs typeface="+mn-cs"/>
              </a:rPr>
              <a:t>lw</a:t>
            </a:r>
            <a:r>
              <a:rPr lang="zh-CN" altLang="en-US" sz="1200" b="0" baseline="0" dirty="0">
                <a:solidFill>
                  <a:schemeClr val="tx1"/>
                </a:solidFill>
                <a:latin typeface="+mn-lt"/>
                <a:ea typeface="+mn-ea"/>
                <a:cs typeface="+mn-cs"/>
              </a:rPr>
              <a:t>和</a:t>
            </a:r>
            <a:r>
              <a:rPr lang="en-US" altLang="zh-CN" sz="1200" b="0" baseline="0" dirty="0" err="1">
                <a:solidFill>
                  <a:schemeClr val="tx1"/>
                </a:solidFill>
                <a:latin typeface="+mn-lt"/>
                <a:ea typeface="+mn-ea"/>
                <a:cs typeface="+mn-cs"/>
              </a:rPr>
              <a:t>sw</a:t>
            </a:r>
            <a:r>
              <a:rPr lang="zh-CN" altLang="en-US" sz="1200" b="0" baseline="0" dirty="0">
                <a:solidFill>
                  <a:schemeClr val="tx1"/>
                </a:solidFill>
                <a:latin typeface="+mn-lt"/>
                <a:ea typeface="+mn-ea"/>
                <a:cs typeface="+mn-cs"/>
              </a:rPr>
              <a:t>指令的计算周期的</a:t>
            </a:r>
            <a:r>
              <a:rPr lang="en-US" altLang="zh-CN" sz="1200" b="0" baseline="0" dirty="0">
                <a:solidFill>
                  <a:schemeClr val="tx1"/>
                </a:solidFill>
                <a:latin typeface="+mn-lt"/>
                <a:ea typeface="+mn-ea"/>
                <a:cs typeface="+mn-cs"/>
              </a:rPr>
              <a:t>T2</a:t>
            </a:r>
            <a:r>
              <a:rPr lang="zh-CN" altLang="en-US" sz="1200" b="0" baseline="0" dirty="0">
                <a:solidFill>
                  <a:schemeClr val="tx1"/>
                </a:solidFill>
                <a:latin typeface="+mn-lt"/>
                <a:ea typeface="+mn-ea"/>
                <a:cs typeface="+mn-cs"/>
              </a:rPr>
              <a:t>，或者是</a:t>
            </a:r>
            <a:r>
              <a:rPr lang="en-US" altLang="zh-CN" sz="1200" b="0" baseline="0" dirty="0" err="1">
                <a:solidFill>
                  <a:schemeClr val="tx1"/>
                </a:solidFill>
                <a:latin typeface="+mn-lt"/>
                <a:ea typeface="+mn-ea"/>
                <a:cs typeface="+mn-cs"/>
              </a:rPr>
              <a:t>addi</a:t>
            </a:r>
            <a:r>
              <a:rPr lang="zh-CN" altLang="en-US" sz="1200" b="0" baseline="0" dirty="0">
                <a:solidFill>
                  <a:schemeClr val="tx1"/>
                </a:solidFill>
                <a:latin typeface="+mn-lt"/>
                <a:ea typeface="+mn-ea"/>
                <a:cs typeface="+mn-cs"/>
              </a:rPr>
              <a:t>指令执行周期的</a:t>
            </a:r>
            <a:r>
              <a:rPr lang="en-US" altLang="zh-CN" sz="1200" b="0" baseline="0" dirty="0">
                <a:solidFill>
                  <a:schemeClr val="tx1"/>
                </a:solidFill>
                <a:latin typeface="+mn-lt"/>
                <a:ea typeface="+mn-ea"/>
                <a:cs typeface="+mn-cs"/>
              </a:rPr>
              <a:t>T2</a:t>
            </a:r>
            <a:r>
              <a:rPr lang="zh-CN" altLang="en-US" sz="1200" b="0" baseline="0" dirty="0">
                <a:solidFill>
                  <a:schemeClr val="tx1"/>
                </a:solidFill>
                <a:latin typeface="+mn-lt"/>
                <a:ea typeface="+mn-ea"/>
                <a:cs typeface="+mn-cs"/>
              </a:rPr>
              <a:t>需要把指令寄存器中的立即数输出，因此需要</a:t>
            </a:r>
            <a:r>
              <a:rPr lang="en-US" altLang="zh-CN" sz="1200" b="1"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1200" b="1" baseline="-25000"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zh-CN" altLang="en-US" sz="1200" b="0" baseline="0" dirty="0">
                <a:solidFill>
                  <a:schemeClr val="tx1"/>
                </a:solidFill>
                <a:latin typeface="+mn-lt"/>
                <a:ea typeface="+mn-ea"/>
                <a:cs typeface="+mn-cs"/>
              </a:rPr>
              <a:t>控制信号有效。</a:t>
            </a:r>
            <a:endParaRPr lang="en-US" altLang="zh-CN" sz="1200" b="0" baseline="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200" b="0" baseline="0" dirty="0">
                <a:solidFill>
                  <a:schemeClr val="tx1"/>
                </a:solidFill>
                <a:latin typeface="+mn-lt"/>
                <a:ea typeface="+mn-ea"/>
                <a:cs typeface="+mn-cs"/>
              </a:rPr>
              <a:t>3</a:t>
            </a:r>
            <a:r>
              <a:rPr lang="zh-CN" altLang="en-US" sz="1200" b="0" baseline="0" dirty="0">
                <a:solidFill>
                  <a:schemeClr val="tx1"/>
                </a:solidFill>
                <a:latin typeface="+mn-lt"/>
                <a:ea typeface="+mn-ea"/>
                <a:cs typeface="+mn-cs"/>
              </a:rPr>
              <a:t>、按照这样的原理可以得到单总线结构</a:t>
            </a:r>
            <a:r>
              <a:rPr lang="en-US" altLang="zh-CN" sz="1200" b="0" baseline="0" dirty="0">
                <a:solidFill>
                  <a:schemeClr val="tx1"/>
                </a:solidFill>
                <a:latin typeface="+mn-lt"/>
                <a:ea typeface="+mn-ea"/>
                <a:cs typeface="+mn-cs"/>
              </a:rPr>
              <a:t>CPU</a:t>
            </a:r>
            <a:r>
              <a:rPr lang="zh-CN" altLang="en-US" sz="1200" b="0" baseline="0" dirty="0">
                <a:solidFill>
                  <a:schemeClr val="tx1"/>
                </a:solidFill>
                <a:latin typeface="+mn-lt"/>
                <a:ea typeface="+mn-ea"/>
                <a:cs typeface="+mn-cs"/>
              </a:rPr>
              <a:t>中</a:t>
            </a:r>
            <a:r>
              <a:rPr lang="zh-CN" altLang="en-US" sz="1200" b="1" baseline="0" dirty="0">
                <a:solidFill>
                  <a:schemeClr val="tx1"/>
                </a:solidFill>
                <a:latin typeface="+mn-lt"/>
                <a:ea typeface="+mn-ea"/>
                <a:cs typeface="+mn-cs"/>
              </a:rPr>
              <a:t>所有控点的逻辑表达式</a:t>
            </a:r>
            <a:r>
              <a:rPr lang="zh-CN" altLang="en-US" sz="1200" b="0" baseline="0" dirty="0">
                <a:solidFill>
                  <a:schemeClr val="tx1"/>
                </a:solidFill>
                <a:latin typeface="+mn-lt"/>
                <a:ea typeface="+mn-ea"/>
                <a:cs typeface="+mn-cs"/>
              </a:rPr>
              <a:t>，经过化简后可以得到硬布线控制器的所有</a:t>
            </a:r>
            <a:r>
              <a:rPr lang="zh-CN" altLang="en-US" sz="1200" b="1" baseline="0" dirty="0">
                <a:solidFill>
                  <a:schemeClr val="tx1"/>
                </a:solidFill>
                <a:latin typeface="+mn-lt"/>
                <a:ea typeface="+mn-ea"/>
                <a:cs typeface="+mn-cs"/>
              </a:rPr>
              <a:t>最简逻辑表达式</a:t>
            </a:r>
            <a:r>
              <a:rPr lang="zh-CN" altLang="en-US" sz="1200" b="0" baseline="0" dirty="0">
                <a:solidFill>
                  <a:schemeClr val="tx1"/>
                </a:solidFill>
                <a:latin typeface="+mn-lt"/>
                <a:ea typeface="+mn-ea"/>
                <a:cs typeface="+mn-cs"/>
              </a:rPr>
              <a:t>，从而用</a:t>
            </a:r>
            <a:r>
              <a:rPr lang="zh-CN" altLang="en-US" sz="1200" b="1" baseline="0" dirty="0">
                <a:solidFill>
                  <a:schemeClr val="tx1"/>
                </a:solidFill>
                <a:latin typeface="+mn-lt"/>
                <a:ea typeface="+mn-ea"/>
                <a:cs typeface="+mn-cs"/>
              </a:rPr>
              <a:t>门电路实现</a:t>
            </a:r>
            <a:r>
              <a:rPr lang="zh-CN" altLang="en-US" sz="1200" b="0" baseline="0" dirty="0">
                <a:solidFill>
                  <a:schemeClr val="tx1"/>
                </a:solidFill>
                <a:latin typeface="+mn-lt"/>
                <a:ea typeface="+mn-ea"/>
                <a:cs typeface="+mn-cs"/>
              </a:rPr>
              <a:t>硬布线控制器的</a:t>
            </a:r>
            <a:r>
              <a:rPr lang="zh-CN" altLang="en-US" sz="1200" b="1" baseline="0" dirty="0">
                <a:solidFill>
                  <a:schemeClr val="tx1"/>
                </a:solidFill>
                <a:latin typeface="+mn-lt"/>
                <a:ea typeface="+mn-ea"/>
                <a:cs typeface="+mn-cs"/>
              </a:rPr>
              <a:t>组合逻辑</a:t>
            </a:r>
            <a:r>
              <a:rPr lang="zh-CN" altLang="en-US" sz="1200" b="0" baseline="0" dirty="0">
                <a:solidFill>
                  <a:schemeClr val="tx1"/>
                </a:solidFill>
                <a:latin typeface="+mn-lt"/>
                <a:ea typeface="+mn-ea"/>
                <a:cs typeface="+mn-cs"/>
              </a:rPr>
              <a:t>。</a:t>
            </a:r>
            <a:endParaRPr lang="en-US" altLang="zh-CN" sz="1200" b="0" baseline="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1200" b="0" baseline="0" dirty="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200" b="0" baseline="0" dirty="0">
                <a:solidFill>
                  <a:schemeClr val="tx1"/>
                </a:solidFill>
                <a:latin typeface="+mn-lt"/>
                <a:ea typeface="+mn-ea"/>
                <a:cs typeface="+mn-cs"/>
              </a:rPr>
              <a:t>这就是硬布线控制器的一般设计方法。</a:t>
            </a:r>
            <a:endParaRPr lang="en-US" altLang="zh-CN" sz="2275" b="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1344945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、总结一下硬布线控制器设计过程。</a:t>
            </a:r>
            <a:endParaRPr lang="en-US" altLang="zh-CN" dirty="0"/>
          </a:p>
          <a:p>
            <a:endParaRPr lang="en-US" altLang="zh-CN" dirty="0"/>
          </a:p>
          <a:p>
            <a:r>
              <a:rPr lang="zh-CN" altLang="en-US" dirty="0"/>
              <a:t>注：变长指令周期的时序产生器与指令译码有关；而定长指令周期的时序产生器与指令译码无关。此处画了指令译码器。</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13</a:t>
            </a:fld>
            <a:endParaRPr lang="zh-CN" altLang="en-US"/>
          </a:p>
        </p:txBody>
      </p:sp>
    </p:spTree>
    <p:extLst>
      <p:ext uri="{BB962C8B-B14F-4D97-AF65-F5344CB8AC3E}">
        <p14:creationId xmlns:p14="http://schemas.microsoft.com/office/powerpoint/2010/main" val="171425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、三级时序的定长指令周期，所有指令使用同样数量的节拍，慢，效率低。</a:t>
            </a:r>
            <a:endParaRPr lang="en-US" altLang="zh-CN" dirty="0"/>
          </a:p>
          <a:p>
            <a:r>
              <a:rPr lang="en-US" altLang="zh-CN" dirty="0"/>
              <a:t>2</a:t>
            </a:r>
            <a:r>
              <a:rPr lang="zh-CN" altLang="en-US" dirty="0"/>
              <a:t>、现代时序系统，是变长的指令周期，</a:t>
            </a:r>
            <a:r>
              <a:rPr lang="zh-CN" altLang="en-US" b="1" dirty="0"/>
              <a:t>通过时钟节拍</a:t>
            </a:r>
            <a:r>
              <a:rPr lang="zh-CN" altLang="en-US" dirty="0"/>
              <a:t>进行</a:t>
            </a:r>
            <a:r>
              <a:rPr lang="zh-CN" altLang="en-US" b="1" dirty="0"/>
              <a:t>同步</a:t>
            </a:r>
            <a:r>
              <a:rPr lang="zh-CN" altLang="en-US" dirty="0"/>
              <a:t>。</a:t>
            </a:r>
            <a:endParaRPr lang="en-US" altLang="zh-CN" dirty="0"/>
          </a:p>
          <a:p>
            <a:r>
              <a:rPr lang="en-US" altLang="zh-CN" dirty="0"/>
              <a:t>3</a:t>
            </a:r>
            <a:r>
              <a:rPr lang="zh-CN" altLang="en-US" dirty="0"/>
              <a:t>、</a:t>
            </a:r>
            <a:r>
              <a:rPr lang="zh-CN" altLang="en-US" b="1" dirty="0"/>
              <a:t>状态的切换</a:t>
            </a:r>
            <a:r>
              <a:rPr lang="zh-CN" altLang="en-US" dirty="0"/>
              <a:t>除了</a:t>
            </a:r>
            <a:r>
              <a:rPr lang="zh-CN" altLang="en-US" b="1" dirty="0"/>
              <a:t>和时钟节拍有关</a:t>
            </a:r>
            <a:r>
              <a:rPr lang="zh-CN" altLang="en-US" dirty="0"/>
              <a:t>之外，还</a:t>
            </a:r>
            <a:r>
              <a:rPr lang="zh-CN" altLang="en-US" b="1" dirty="0"/>
              <a:t>和指令</a:t>
            </a:r>
            <a:r>
              <a:rPr lang="zh-CN" altLang="en-US" b="1" baseline="0" dirty="0"/>
              <a:t>译码信号有关</a:t>
            </a:r>
            <a:r>
              <a:rPr lang="zh-CN" altLang="en-US" baseline="0" dirty="0"/>
              <a:t>系。这样，我们把所有指令执行的</a:t>
            </a:r>
            <a:r>
              <a:rPr lang="zh-CN" altLang="en-US" b="1" baseline="0" dirty="0"/>
              <a:t>不同时钟节拍</a:t>
            </a:r>
            <a:r>
              <a:rPr lang="zh-CN" altLang="en-US" baseline="0" dirty="0"/>
              <a:t>都用</a:t>
            </a:r>
            <a:r>
              <a:rPr lang="zh-CN" altLang="en-US" b="1" baseline="0" dirty="0"/>
              <a:t>一个状态唯一标识</a:t>
            </a:r>
            <a:r>
              <a:rPr lang="zh-CN" altLang="en-US" b="0" baseline="0" dirty="0"/>
              <a:t>，如图，当前的</a:t>
            </a:r>
            <a:r>
              <a:rPr lang="en-US" altLang="zh-CN" b="0" baseline="0" dirty="0"/>
              <a:t>5</a:t>
            </a:r>
            <a:r>
              <a:rPr lang="zh-CN" altLang="en-US" b="0" baseline="0" dirty="0"/>
              <a:t>条指令，一共</a:t>
            </a:r>
            <a:r>
              <a:rPr lang="en-US" altLang="zh-CN" b="0" baseline="0" dirty="0"/>
              <a:t>24</a:t>
            </a:r>
            <a:r>
              <a:rPr lang="zh-CN" altLang="en-US" b="0" baseline="0" dirty="0"/>
              <a:t>个状态，可以用一个</a:t>
            </a:r>
            <a:r>
              <a:rPr lang="en-US" altLang="zh-CN" b="0" baseline="0" dirty="0"/>
              <a:t>5</a:t>
            </a:r>
            <a:r>
              <a:rPr lang="zh-CN" altLang="en-US" b="0" baseline="0" dirty="0"/>
              <a:t>位的状态机来表示指令执行的不同状态。</a:t>
            </a:r>
            <a:endParaRPr lang="en-US" altLang="zh-CN" b="0" baseline="0" dirty="0"/>
          </a:p>
          <a:p>
            <a:r>
              <a:rPr lang="en-US" altLang="zh-CN" b="0" baseline="0" dirty="0"/>
              <a:t>4</a:t>
            </a:r>
            <a:r>
              <a:rPr lang="zh-CN" altLang="en-US" b="0" baseline="0" dirty="0"/>
              <a:t>、可见指令执行的不同阶段应产生的</a:t>
            </a:r>
            <a:r>
              <a:rPr lang="zh-CN" altLang="en-US" b="1" baseline="0" dirty="0"/>
              <a:t>控制信号只与</a:t>
            </a:r>
            <a:r>
              <a:rPr lang="zh-CN" altLang="en-US" b="0" baseline="0" dirty="0"/>
              <a:t>状态机的</a:t>
            </a:r>
            <a:r>
              <a:rPr lang="zh-CN" altLang="en-US" b="1" baseline="0" dirty="0"/>
              <a:t>现态有关</a:t>
            </a:r>
            <a:r>
              <a:rPr lang="zh-CN" altLang="en-US" b="0" baseline="0" dirty="0"/>
              <a:t>，因此可以根据状态转换图得到状态转换表，得到真值表。</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1020052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1</a:t>
            </a:r>
            <a:r>
              <a:rPr lang="zh-CN" altLang="en-US" baseline="0" dirty="0"/>
              <a:t>、次态和现态之间的关系，不光取决于时钟节拍，还与具体执行什么指令有关。指令执行状态转换图如图所示。</a:t>
            </a:r>
            <a:endParaRPr lang="en-US" altLang="zh-CN" baseline="0" dirty="0"/>
          </a:p>
          <a:p>
            <a:r>
              <a:rPr lang="en-US" altLang="zh-CN" baseline="0" dirty="0"/>
              <a:t>2</a:t>
            </a:r>
            <a:r>
              <a:rPr lang="zh-CN" altLang="en-US" baseline="0" dirty="0"/>
              <a:t>、</a:t>
            </a:r>
            <a:r>
              <a:rPr lang="en-US" altLang="zh-CN" baseline="0" dirty="0"/>
              <a:t>S0-S3,</a:t>
            </a:r>
            <a:r>
              <a:rPr lang="zh-CN" altLang="en-US" baseline="0" dirty="0"/>
              <a:t>取指令部分的现态与次态只与时钟节拍有关与具体指令无关。</a:t>
            </a:r>
            <a:endParaRPr lang="en-US" altLang="zh-CN" baseline="0" dirty="0"/>
          </a:p>
          <a:p>
            <a:r>
              <a:rPr lang="en-US" altLang="zh-CN" baseline="0" dirty="0"/>
              <a:t>3</a:t>
            </a:r>
            <a:r>
              <a:rPr lang="zh-CN" altLang="en-US" baseline="0" dirty="0"/>
              <a:t>、</a:t>
            </a:r>
            <a:r>
              <a:rPr lang="en-US" altLang="zh-CN" baseline="0" dirty="0"/>
              <a:t>S3</a:t>
            </a:r>
            <a:r>
              <a:rPr lang="zh-CN" altLang="en-US" baseline="0" dirty="0"/>
              <a:t>的次态不光与时钟节拍有关，还与具体执行什么指令有关。根据指令功能（译码信号）不同，进行相应的切换，如图所示，</a:t>
            </a:r>
            <a:r>
              <a:rPr lang="en-US" altLang="zh-CN" baseline="0" dirty="0" err="1"/>
              <a:t>lw</a:t>
            </a:r>
            <a:r>
              <a:rPr lang="zh-CN" altLang="en-US" baseline="0" dirty="0"/>
              <a:t>指令次态是</a:t>
            </a:r>
            <a:r>
              <a:rPr lang="en-US" altLang="zh-CN" baseline="0" dirty="0"/>
              <a:t>S4</a:t>
            </a:r>
            <a:r>
              <a:rPr lang="zh-CN" altLang="en-US" baseline="0" dirty="0"/>
              <a:t>，而</a:t>
            </a:r>
            <a:r>
              <a:rPr lang="en-US" altLang="zh-CN" baseline="0" dirty="0" err="1"/>
              <a:t>sw</a:t>
            </a:r>
            <a:r>
              <a:rPr lang="zh-CN" altLang="en-US" baseline="0" dirty="0"/>
              <a:t>指令次态是</a:t>
            </a:r>
            <a:r>
              <a:rPr lang="en-US" altLang="zh-CN" baseline="0" dirty="0"/>
              <a:t>S9</a:t>
            </a:r>
            <a:r>
              <a:rPr lang="zh-CN" altLang="en-US" baseline="0" dirty="0"/>
              <a:t>。。。。。。</a:t>
            </a:r>
            <a:endParaRPr lang="en-US" altLang="zh-CN" baseline="0" dirty="0"/>
          </a:p>
          <a:p>
            <a:r>
              <a:rPr lang="en-US" altLang="zh-CN" baseline="0" dirty="0"/>
              <a:t>4</a:t>
            </a:r>
            <a:r>
              <a:rPr lang="zh-CN" altLang="en-US" baseline="0" dirty="0"/>
              <a:t>、所有的</a:t>
            </a:r>
            <a:r>
              <a:rPr lang="zh-CN" altLang="en-US" b="1" baseline="0" dirty="0"/>
              <a:t>指令执行完</a:t>
            </a:r>
            <a:r>
              <a:rPr lang="zh-CN" altLang="en-US" baseline="0" dirty="0"/>
              <a:t>最后一个状态后，都要</a:t>
            </a:r>
            <a:r>
              <a:rPr lang="zh-CN" altLang="en-US" b="1" baseline="0" dirty="0"/>
              <a:t>进入</a:t>
            </a:r>
            <a:r>
              <a:rPr lang="zh-CN" altLang="en-US" baseline="0" dirty="0"/>
              <a:t>指令结束后的</a:t>
            </a:r>
            <a:r>
              <a:rPr lang="zh-CN" altLang="en-US" b="1" baseline="0" dirty="0"/>
              <a:t>公操作阶段</a:t>
            </a:r>
            <a:r>
              <a:rPr lang="zh-CN" altLang="en-US" baseline="0" dirty="0"/>
              <a:t>（中断响应），如果没有中断请求，则返回</a:t>
            </a:r>
            <a:r>
              <a:rPr lang="en-US" altLang="zh-CN" baseline="0" dirty="0"/>
              <a:t>S0</a:t>
            </a:r>
            <a:r>
              <a:rPr lang="zh-CN" altLang="en-US" baseline="0" dirty="0"/>
              <a:t>进行下一条指令的取指周期</a:t>
            </a:r>
            <a:r>
              <a:rPr lang="en-US" altLang="zh-CN" baseline="0" dirty="0"/>
              <a:t>S0</a:t>
            </a:r>
            <a:r>
              <a:rPr lang="zh-CN" altLang="en-US" baseline="0" dirty="0"/>
              <a:t>状态，循环自动执行程序。</a:t>
            </a:r>
            <a:endParaRPr lang="en-US" altLang="zh-CN" baseline="0" dirty="0"/>
          </a:p>
          <a:p>
            <a:r>
              <a:rPr lang="en-US" altLang="zh-CN" baseline="0" dirty="0"/>
              <a:t>5</a:t>
            </a:r>
            <a:r>
              <a:rPr lang="zh-CN" altLang="en-US" baseline="0" dirty="0"/>
              <a:t>、根据状态转换图，可以得到状态转换真值表，现态和次态之间的关系除了与时钟节拍有关，还有指令译码信号有关，如表所示。</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a:t>
            </a:fld>
            <a:endParaRPr lang="zh-CN" altLang="en-US"/>
          </a:p>
        </p:txBody>
      </p:sp>
    </p:spTree>
    <p:extLst>
      <p:ext uri="{BB962C8B-B14F-4D97-AF65-F5344CB8AC3E}">
        <p14:creationId xmlns:p14="http://schemas.microsoft.com/office/powerpoint/2010/main" val="3164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S0</a:t>
            </a:r>
            <a:r>
              <a:rPr lang="zh-CN" altLang="en-US" dirty="0"/>
              <a:t>只要时钟节拍到来就会切换到次态</a:t>
            </a:r>
            <a:r>
              <a:rPr lang="en-US" altLang="zh-CN" dirty="0"/>
              <a:t>S1</a:t>
            </a:r>
            <a:r>
              <a:rPr lang="zh-CN" altLang="en-US" dirty="0"/>
              <a:t>，</a:t>
            </a:r>
            <a:r>
              <a:rPr lang="en-US" altLang="zh-CN" dirty="0"/>
              <a:t>S1</a:t>
            </a:r>
            <a:r>
              <a:rPr lang="zh-CN" altLang="en-US" dirty="0"/>
              <a:t>只要时钟节拍到来就会切换到</a:t>
            </a:r>
            <a:r>
              <a:rPr lang="en-US" altLang="zh-CN" dirty="0"/>
              <a:t>S2</a:t>
            </a:r>
            <a:r>
              <a:rPr lang="zh-CN" altLang="en-US" dirty="0"/>
              <a:t>，同理</a:t>
            </a:r>
            <a:r>
              <a:rPr lang="en-US" altLang="zh-CN" dirty="0"/>
              <a:t>S2</a:t>
            </a:r>
            <a:r>
              <a:rPr lang="zh-CN" altLang="en-US" dirty="0"/>
              <a:t>切换到</a:t>
            </a:r>
            <a:r>
              <a:rPr lang="en-US" altLang="zh-CN" dirty="0"/>
              <a:t>S3</a:t>
            </a:r>
          </a:p>
          <a:p>
            <a:r>
              <a:rPr lang="en-US" altLang="zh-CN" dirty="0"/>
              <a:t>2</a:t>
            </a:r>
            <a:r>
              <a:rPr lang="zh-CN" altLang="en-US" dirty="0"/>
              <a:t>、</a:t>
            </a:r>
            <a:r>
              <a:rPr lang="en-US" altLang="zh-CN" dirty="0"/>
              <a:t>S3</a:t>
            </a:r>
            <a:r>
              <a:rPr lang="zh-CN" altLang="en-US" dirty="0"/>
              <a:t>之后，根据指令译码信号不同，所切换到的次态不同。如</a:t>
            </a:r>
            <a:r>
              <a:rPr lang="en-US" altLang="zh-CN" dirty="0" err="1"/>
              <a:t>lw</a:t>
            </a:r>
            <a:r>
              <a:rPr lang="en-US" altLang="zh-CN" dirty="0"/>
              <a:t>=1</a:t>
            </a:r>
            <a:r>
              <a:rPr lang="zh-CN" altLang="en-US" dirty="0"/>
              <a:t>（指令译码信号），说明当前执行的指令是</a:t>
            </a:r>
            <a:r>
              <a:rPr lang="en-US" altLang="zh-CN" dirty="0" err="1"/>
              <a:t>lw</a:t>
            </a:r>
            <a:r>
              <a:rPr lang="zh-CN" altLang="en-US" dirty="0"/>
              <a:t>指令，次态写换到</a:t>
            </a:r>
            <a:r>
              <a:rPr lang="en-US" altLang="zh-CN" dirty="0"/>
              <a:t>S4</a:t>
            </a:r>
            <a:r>
              <a:rPr lang="zh-CN" altLang="en-US" dirty="0"/>
              <a:t>。其余同理。</a:t>
            </a:r>
            <a:endParaRPr lang="en-US" altLang="zh-CN" dirty="0"/>
          </a:p>
          <a:p>
            <a:r>
              <a:rPr lang="en-US" altLang="zh-CN" dirty="0"/>
              <a:t>3</a:t>
            </a:r>
            <a:r>
              <a:rPr lang="zh-CN" altLang="en-US" dirty="0"/>
              <a:t>、</a:t>
            </a:r>
            <a:r>
              <a:rPr lang="en-US" altLang="zh-CN" dirty="0"/>
              <a:t>S4</a:t>
            </a:r>
            <a:r>
              <a:rPr lang="zh-CN" altLang="en-US" dirty="0"/>
              <a:t>之后，时钟到来切换到</a:t>
            </a:r>
            <a:r>
              <a:rPr lang="en-US" altLang="zh-CN" dirty="0"/>
              <a:t>S5</a:t>
            </a:r>
            <a:r>
              <a:rPr lang="zh-CN" altLang="en-US" dirty="0"/>
              <a:t>，一直到</a:t>
            </a:r>
            <a:r>
              <a:rPr lang="en-US" altLang="zh-CN" dirty="0"/>
              <a:t>S8</a:t>
            </a:r>
            <a:r>
              <a:rPr lang="zh-CN" altLang="en-US" dirty="0"/>
              <a:t>（</a:t>
            </a:r>
            <a:r>
              <a:rPr lang="en-US" altLang="zh-CN" dirty="0" err="1"/>
              <a:t>lw</a:t>
            </a:r>
            <a:r>
              <a:rPr lang="zh-CN" altLang="en-US" dirty="0"/>
              <a:t>指令执行结束），之后（如果没有中断</a:t>
            </a:r>
            <a:r>
              <a:rPr lang="en-US" altLang="zh-CN" dirty="0"/>
              <a:t>-</a:t>
            </a:r>
            <a:r>
              <a:rPr lang="zh-CN" altLang="en-US" dirty="0"/>
              <a:t>通过反馈信号）次态切换回</a:t>
            </a:r>
            <a:r>
              <a:rPr lang="en-US" altLang="zh-CN" dirty="0"/>
              <a:t>S0</a:t>
            </a:r>
            <a:r>
              <a:rPr lang="zh-CN" altLang="en-US" dirty="0"/>
              <a:t>。</a:t>
            </a:r>
            <a:endParaRPr lang="en-US" altLang="zh-CN" dirty="0"/>
          </a:p>
          <a:p>
            <a:r>
              <a:rPr lang="en-US" altLang="zh-CN" dirty="0"/>
              <a:t>4</a:t>
            </a:r>
            <a:r>
              <a:rPr lang="zh-CN" altLang="en-US" dirty="0"/>
              <a:t>、其余同理，可以得到完整真值表，根据真值表采用组合逻辑的设计方法，可以</a:t>
            </a:r>
            <a:r>
              <a:rPr lang="zh-CN" altLang="en-US" b="1" dirty="0"/>
              <a:t>构造状态机</a:t>
            </a:r>
            <a:r>
              <a:rPr lang="zh-CN" altLang="en-US" dirty="0"/>
              <a:t>的组合逻辑。</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17</a:t>
            </a:fld>
            <a:endParaRPr lang="zh-CN" altLang="en-US"/>
          </a:p>
        </p:txBody>
      </p:sp>
    </p:spTree>
    <p:extLst>
      <p:ext uri="{BB962C8B-B14F-4D97-AF65-F5344CB8AC3E}">
        <p14:creationId xmlns:p14="http://schemas.microsoft.com/office/powerpoint/2010/main" val="851986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、状态机构造完成后，根据指令周期流程图（</a:t>
                </a:r>
                <a:r>
                  <a:rPr lang="en-US" altLang="zh-CN" dirty="0"/>
                  <a:t>15</a:t>
                </a:r>
                <a:r>
                  <a:rPr lang="zh-CN" altLang="en-US" dirty="0"/>
                  <a:t>页），可知，</a:t>
                </a:r>
                <a:r>
                  <a:rPr lang="zh-CN" altLang="en-US" b="1" dirty="0"/>
                  <a:t>控制信号是现态的函数</a:t>
                </a:r>
                <a14:m>
                  <m:oMath xmlns:m="http://schemas.openxmlformats.org/officeDocument/2006/math">
                    <m:sSub>
                      <m:sSubPr>
                        <m:ctrlPr>
                          <a:rPr lang="en-US" altLang="zh-CN" sz="1200" b="1" i="1" smtClean="0">
                            <a:solidFill>
                              <a:srgbClr val="FF0000"/>
                            </a:solidFill>
                            <a:latin typeface="Cambria Math" panose="02040503050406030204" pitchFamily="18" charset="0"/>
                          </a:rPr>
                        </m:ctrlPr>
                      </m:sSubPr>
                      <m:e>
                        <m:r>
                          <a:rPr lang="en-US" altLang="zh-CN" sz="1200" b="1" i="1">
                            <a:solidFill>
                              <a:srgbClr val="FF0000"/>
                            </a:solidFill>
                            <a:latin typeface="Cambria Math" panose="02040503050406030204" pitchFamily="18" charset="0"/>
                          </a:rPr>
                          <m:t>𝑪</m:t>
                        </m:r>
                      </m:e>
                      <m:sub>
                        <m:r>
                          <a:rPr lang="en-US" altLang="zh-CN" sz="1200" b="1" i="1">
                            <a:solidFill>
                              <a:srgbClr val="FF0000"/>
                            </a:solidFill>
                            <a:latin typeface="Cambria Math" panose="02040503050406030204" pitchFamily="18" charset="0"/>
                          </a:rPr>
                          <m:t>𝒏</m:t>
                        </m:r>
                      </m:sub>
                    </m:sSub>
                    <m:r>
                      <a:rPr lang="pt-BR" altLang="zh-CN" sz="1200" b="1">
                        <a:latin typeface="Cambria Math" panose="02040503050406030204" pitchFamily="18" charset="0"/>
                      </a:rPr>
                      <m:t>=</m:t>
                    </m:r>
                    <m:r>
                      <a:rPr lang="en-US" altLang="zh-CN" sz="1400" b="1" i="1">
                        <a:latin typeface="Cambria Math" panose="02040503050406030204" pitchFamily="18" charset="0"/>
                      </a:rPr>
                      <m:t>𝒇</m:t>
                    </m:r>
                    <m:r>
                      <a:rPr lang="en-US" altLang="zh-CN" sz="1400" b="1" i="1">
                        <a:latin typeface="Cambria Math" panose="02040503050406030204" pitchFamily="18" charset="0"/>
                      </a:rPr>
                      <m:t>(</m:t>
                    </m:r>
                    <m:r>
                      <a:rPr lang="zh-CN" altLang="en-US" sz="1400" b="1" i="1">
                        <a:solidFill>
                          <a:srgbClr val="C00000"/>
                        </a:solidFill>
                        <a:latin typeface="Cambria Math" panose="02040503050406030204" pitchFamily="18" charset="0"/>
                      </a:rPr>
                      <m:t>现态</m:t>
                    </m:r>
                    <m:r>
                      <a:rPr lang="en-US" altLang="zh-CN" sz="1400" b="1" i="1">
                        <a:latin typeface="Cambria Math" panose="02040503050406030204" pitchFamily="18" charset="0"/>
                      </a:rPr>
                      <m:t>)</m:t>
                    </m:r>
                  </m:oMath>
                </a14:m>
                <a:r>
                  <a:rPr lang="zh-CN" altLang="en-US" dirty="0"/>
                  <a:t>。</a:t>
                </a:r>
                <a:endParaRPr lang="en-US" altLang="zh-CN" dirty="0"/>
              </a:p>
              <a:p>
                <a:r>
                  <a:rPr lang="en-US" altLang="zh-CN" dirty="0"/>
                  <a:t>2</a:t>
                </a:r>
                <a:r>
                  <a:rPr lang="zh-CN" altLang="en-US" dirty="0"/>
                  <a:t>、所以可以容易的设计硬布线控制器组合逻辑，产生所有控制信号序列。</a:t>
                </a:r>
                <a:endParaRPr lang="en-US" altLang="zh-CN"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、状态机构造完成后，根据指令周期流程图（</a:t>
                </a:r>
                <a:r>
                  <a:rPr lang="en-US" altLang="zh-CN" dirty="0" smtClean="0"/>
                  <a:t>15</a:t>
                </a:r>
                <a:r>
                  <a:rPr lang="zh-CN" altLang="en-US" dirty="0" smtClean="0"/>
                  <a:t>页），可知，</a:t>
                </a:r>
                <a:r>
                  <a:rPr lang="zh-CN" altLang="en-US" b="1" dirty="0" smtClean="0"/>
                  <a:t>控制信号是现态的函数</a:t>
                </a:r>
                <a:r>
                  <a:rPr lang="en-US" altLang="zh-CN" sz="1200" b="1" i="0">
                    <a:solidFill>
                      <a:srgbClr val="FF0000"/>
                    </a:solidFill>
                    <a:latin typeface="Cambria Math" panose="02040503050406030204" pitchFamily="18" charset="0"/>
                  </a:rPr>
                  <a:t>𝑪</a:t>
                </a:r>
                <a:r>
                  <a:rPr lang="en-US" altLang="zh-CN" sz="1200" b="1" i="0" smtClean="0">
                    <a:solidFill>
                      <a:srgbClr val="FF0000"/>
                    </a:solidFill>
                    <a:latin typeface="Cambria Math"/>
                  </a:rPr>
                  <a:t>_</a:t>
                </a:r>
                <a:r>
                  <a:rPr lang="en-US" altLang="zh-CN" sz="1200" b="1" i="0">
                    <a:solidFill>
                      <a:srgbClr val="FF0000"/>
                    </a:solidFill>
                    <a:latin typeface="Cambria Math" panose="02040503050406030204" pitchFamily="18" charset="0"/>
                  </a:rPr>
                  <a:t>𝒏</a:t>
                </a:r>
                <a:r>
                  <a:rPr lang="pt-BR" altLang="zh-CN" sz="1200" b="1" i="0">
                    <a:latin typeface="Cambria Math" panose="02040503050406030204" pitchFamily="18" charset="0"/>
                  </a:rPr>
                  <a:t>=</a:t>
                </a:r>
                <a:r>
                  <a:rPr lang="en-US" altLang="zh-CN" sz="1400" b="1" i="0">
                    <a:latin typeface="Cambria Math" panose="02040503050406030204" pitchFamily="18" charset="0"/>
                  </a:rPr>
                  <a:t>𝒇(</a:t>
                </a:r>
                <a:r>
                  <a:rPr lang="zh-CN" altLang="en-US" sz="1400" b="1" i="0">
                    <a:solidFill>
                      <a:srgbClr val="C00000"/>
                    </a:solidFill>
                    <a:latin typeface="Cambria Math" panose="02040503050406030204" pitchFamily="18" charset="0"/>
                  </a:rPr>
                  <a:t>现态</a:t>
                </a:r>
                <a:r>
                  <a:rPr lang="en-US" altLang="zh-CN" sz="1400" b="1" i="0">
                    <a:latin typeface="Cambria Math" panose="02040503050406030204" pitchFamily="18" charset="0"/>
                  </a:rPr>
                  <a:t>)</a:t>
                </a:r>
                <a:r>
                  <a:rPr lang="zh-CN" altLang="en-US" dirty="0" smtClean="0"/>
                  <a:t>。</a:t>
                </a:r>
                <a:endParaRPr lang="en-US" altLang="zh-CN" dirty="0" smtClean="0"/>
              </a:p>
              <a:p>
                <a:r>
                  <a:rPr lang="en-US" altLang="zh-CN" dirty="0" smtClean="0"/>
                  <a:t>2</a:t>
                </a:r>
                <a:r>
                  <a:rPr lang="zh-CN" altLang="en-US" dirty="0" smtClean="0"/>
                  <a:t>、所以可以容易的设计硬布线控制器组合逻辑，产生所有控制信号序列。</a:t>
                </a:r>
                <a:endParaRPr lang="en-US" altLang="zh-CN" dirty="0" smtClean="0"/>
              </a:p>
            </p:txBody>
          </p:sp>
        </mc:Fallback>
      </mc:AlternateContent>
      <p:sp>
        <p:nvSpPr>
          <p:cNvPr id="4" name="灯片编号占位符 3"/>
          <p:cNvSpPr>
            <a:spLocks noGrp="1"/>
          </p:cNvSpPr>
          <p:nvPr>
            <p:ph type="sldNum" sz="quarter" idx="10"/>
          </p:nvPr>
        </p:nvSpPr>
        <p:spPr/>
        <p:txBody>
          <a:bodyPr/>
          <a:lstStyle/>
          <a:p>
            <a:fld id="{7E259034-BEED-4024-A934-72E55E0D3101}" type="slidenum">
              <a:rPr lang="zh-CN" altLang="en-US" smtClean="0"/>
              <a:t>18</a:t>
            </a:fld>
            <a:endParaRPr lang="zh-CN" altLang="en-US"/>
          </a:p>
        </p:txBody>
      </p:sp>
    </p:spTree>
    <p:extLst>
      <p:ext uri="{BB962C8B-B14F-4D97-AF65-F5344CB8AC3E}">
        <p14:creationId xmlns:p14="http://schemas.microsoft.com/office/powerpoint/2010/main" val="3377631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19</a:t>
            </a:fld>
            <a:endParaRPr lang="zh-CN" altLang="en-US"/>
          </a:p>
        </p:txBody>
      </p:sp>
    </p:spTree>
    <p:extLst>
      <p:ext uri="{BB962C8B-B14F-4D97-AF65-F5344CB8AC3E}">
        <p14:creationId xmlns:p14="http://schemas.microsoft.com/office/powerpoint/2010/main" val="3787609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、核心部件是</a:t>
            </a:r>
            <a:r>
              <a:rPr lang="zh-CN" altLang="en-US" b="1" dirty="0"/>
              <a:t>时序产生器</a:t>
            </a:r>
            <a:r>
              <a:rPr lang="zh-CN" altLang="en-US" dirty="0"/>
              <a:t>。时序产生器确定了，硬布线控制器的逻辑就非常简单。</a:t>
            </a:r>
            <a:endParaRPr lang="en-US" altLang="zh-CN" dirty="0"/>
          </a:p>
          <a:p>
            <a:r>
              <a:rPr lang="en-US" altLang="zh-CN" dirty="0"/>
              <a:t>2</a:t>
            </a:r>
            <a:r>
              <a:rPr lang="zh-CN" altLang="en-US" dirty="0"/>
              <a:t>、传统三级时序中的时序产生器也是一个状态机（与现代时序的状态机差不多），而且比较简单，但慢。已被淘汰。</a:t>
            </a:r>
            <a:endParaRPr lang="en-US" altLang="zh-CN" dirty="0"/>
          </a:p>
          <a:p>
            <a:r>
              <a:rPr lang="en-US" altLang="zh-CN" dirty="0"/>
              <a:t>3</a:t>
            </a:r>
            <a:r>
              <a:rPr lang="zh-CN" altLang="en-US" dirty="0"/>
              <a:t>、现态时序系统的核心就是构造有限状态机。</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20</a:t>
            </a:fld>
            <a:endParaRPr lang="zh-CN" altLang="en-US"/>
          </a:p>
        </p:txBody>
      </p:sp>
    </p:spTree>
    <p:extLst>
      <p:ext uri="{BB962C8B-B14F-4D97-AF65-F5344CB8AC3E}">
        <p14:creationId xmlns:p14="http://schemas.microsoft.com/office/powerpoint/2010/main" val="949534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itchFamily="34" charset="0"/>
                <a:ea typeface="宋体" pitchFamily="2" charset="-122"/>
              </a:defRPr>
            </a:lvl1pPr>
            <a:lvl2pPr marL="669240" indent="-257400" eaLnBrk="0" hangingPunct="0">
              <a:defRPr sz="3400">
                <a:solidFill>
                  <a:schemeClr val="tx2"/>
                </a:solidFill>
                <a:latin typeface="Verdana" pitchFamily="34" charset="0"/>
                <a:ea typeface="宋体" pitchFamily="2" charset="-122"/>
              </a:defRPr>
            </a:lvl2pPr>
            <a:lvl3pPr marL="1029601" indent="-205921" eaLnBrk="0" hangingPunct="0">
              <a:defRPr sz="3400">
                <a:solidFill>
                  <a:schemeClr val="tx2"/>
                </a:solidFill>
                <a:latin typeface="Verdana" pitchFamily="34" charset="0"/>
                <a:ea typeface="宋体" pitchFamily="2" charset="-122"/>
              </a:defRPr>
            </a:lvl3pPr>
            <a:lvl4pPr marL="1441442" indent="-205921" eaLnBrk="0" hangingPunct="0">
              <a:defRPr sz="3400">
                <a:solidFill>
                  <a:schemeClr val="tx2"/>
                </a:solidFill>
                <a:latin typeface="Verdana" pitchFamily="34" charset="0"/>
                <a:ea typeface="宋体" pitchFamily="2" charset="-122"/>
              </a:defRPr>
            </a:lvl4pPr>
            <a:lvl5pPr marL="1853282" indent="-205921" eaLnBrk="0" hangingPunct="0">
              <a:defRPr sz="3400">
                <a:solidFill>
                  <a:schemeClr val="tx2"/>
                </a:solidFill>
                <a:latin typeface="Verdana" pitchFamily="34" charset="0"/>
                <a:ea typeface="宋体" pitchFamily="2" charset="-122"/>
              </a:defRPr>
            </a:lvl5pPr>
            <a:lvl6pPr marL="2265122" indent="-205921" algn="ctr" eaLnBrk="0" fontAlgn="base" hangingPunct="0">
              <a:spcBef>
                <a:spcPct val="0"/>
              </a:spcBef>
              <a:spcAft>
                <a:spcPct val="0"/>
              </a:spcAft>
              <a:defRPr sz="3400">
                <a:solidFill>
                  <a:schemeClr val="tx2"/>
                </a:solidFill>
                <a:latin typeface="Verdana" pitchFamily="34" charset="0"/>
                <a:ea typeface="宋体" pitchFamily="2" charset="-122"/>
              </a:defRPr>
            </a:lvl6pPr>
            <a:lvl7pPr marL="2676962" indent="-205921" algn="ctr" eaLnBrk="0" fontAlgn="base" hangingPunct="0">
              <a:spcBef>
                <a:spcPct val="0"/>
              </a:spcBef>
              <a:spcAft>
                <a:spcPct val="0"/>
              </a:spcAft>
              <a:defRPr sz="3400">
                <a:solidFill>
                  <a:schemeClr val="tx2"/>
                </a:solidFill>
                <a:latin typeface="Verdana" pitchFamily="34" charset="0"/>
                <a:ea typeface="宋体" pitchFamily="2" charset="-122"/>
              </a:defRPr>
            </a:lvl7pPr>
            <a:lvl8pPr marL="3088802" indent="-205921" algn="ctr" eaLnBrk="0" fontAlgn="base" hangingPunct="0">
              <a:spcBef>
                <a:spcPct val="0"/>
              </a:spcBef>
              <a:spcAft>
                <a:spcPct val="0"/>
              </a:spcAft>
              <a:defRPr sz="3400">
                <a:solidFill>
                  <a:schemeClr val="tx2"/>
                </a:solidFill>
                <a:latin typeface="Verdana" pitchFamily="34" charset="0"/>
                <a:ea typeface="宋体" pitchFamily="2" charset="-122"/>
              </a:defRPr>
            </a:lvl8pPr>
            <a:lvl9pPr marL="3500643" indent="-205921" algn="ctr" eaLnBrk="0" fontAlgn="base" hangingPunct="0">
              <a:spcBef>
                <a:spcPct val="0"/>
              </a:spcBef>
              <a:spcAft>
                <a:spcPct val="0"/>
              </a:spcAft>
              <a:defRPr sz="3400">
                <a:solidFill>
                  <a:schemeClr val="tx2"/>
                </a:solidFill>
                <a:latin typeface="Verdana" pitchFamily="34" charset="0"/>
                <a:ea typeface="宋体" pitchFamily="2" charset="-122"/>
              </a:defRPr>
            </a:lvl9pPr>
          </a:lstStyle>
          <a:p>
            <a:pPr eaLnBrk="1" hangingPunct="1"/>
            <a:fld id="{3191D6D5-D4E3-4D88-8B90-9C8D4E40C776}" type="slidenum">
              <a:rPr lang="en-US" altLang="zh-CN" sz="1000">
                <a:solidFill>
                  <a:schemeClr val="tx1"/>
                </a:solidFill>
                <a:latin typeface="Arial" pitchFamily="34" charset="0"/>
              </a:rPr>
              <a:pPr eaLnBrk="1" hangingPunct="1"/>
              <a:t>21</a:t>
            </a:fld>
            <a:endParaRPr lang="en-US" altLang="zh-CN" sz="1000">
              <a:solidFill>
                <a:schemeClr val="tx1"/>
              </a:solidFill>
              <a:latin typeface="Arial" pitchFamily="34" charset="0"/>
            </a:endParaRPr>
          </a:p>
        </p:txBody>
      </p:sp>
    </p:spTree>
    <p:extLst>
      <p:ext uri="{BB962C8B-B14F-4D97-AF65-F5344CB8AC3E}">
        <p14:creationId xmlns:p14="http://schemas.microsoft.com/office/powerpoint/2010/main" val="3977643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ct val="50000"/>
              </a:spcBef>
              <a:spcAft>
                <a:spcPts val="0"/>
              </a:spcAft>
              <a:buClrTx/>
              <a:buSzTx/>
              <a:buFontTx/>
              <a:buNone/>
              <a:tabLst/>
              <a:defRPr/>
            </a:pP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、控制器控制指令的自动执行，</a:t>
            </a:r>
            <a:r>
              <a:rPr lang="zh-CN" altLang="en-US" b="1" dirty="0"/>
              <a:t>指令自动执行 </a:t>
            </a:r>
            <a:r>
              <a:rPr lang="zh-CN" altLang="en-US" dirty="0"/>
              <a:t>依赖于 各功能部件之间的 </a:t>
            </a:r>
            <a:r>
              <a:rPr lang="zh-CN" altLang="en-US" b="1" dirty="0"/>
              <a:t>数据通路的建立</a:t>
            </a:r>
            <a:r>
              <a:rPr lang="zh-CN" altLang="en-US" dirty="0"/>
              <a:t>；数据通路的建立 依赖于 </a:t>
            </a:r>
            <a:r>
              <a:rPr lang="zh-CN" altLang="en-US" b="1" dirty="0"/>
              <a:t>控制信号序列</a:t>
            </a:r>
            <a:r>
              <a:rPr lang="zh-CN" altLang="en-US" dirty="0"/>
              <a:t>。</a:t>
            </a:r>
            <a:endParaRPr lang="en-US" altLang="zh-CN" dirty="0"/>
          </a:p>
          <a:p>
            <a:r>
              <a:rPr lang="en-US" altLang="zh-CN" dirty="0"/>
              <a:t>2</a:t>
            </a:r>
            <a:r>
              <a:rPr lang="zh-CN" altLang="en-US" dirty="0"/>
              <a:t>、控制器可以看做是，</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a:t>
            </a:r>
            <a:r>
              <a:rPr lang="zh-CN" altLang="en-US" b="1" u="sng" dirty="0">
                <a:solidFill>
                  <a:srgbClr val="FF0000"/>
                </a:solidFill>
                <a:cs typeface="Segoe UI Black" panose="020B0A02040204020203" pitchFamily="34" charset="0"/>
                <a:sym typeface="Arial" panose="020B0604020202020204" pitchFamily="34" charset="0"/>
              </a:rPr>
              <a:t>逻辑电路</a:t>
            </a:r>
            <a:r>
              <a:rPr lang="zh-CN" altLang="en-US" dirty="0">
                <a:cs typeface="Segoe UI Black" panose="020B0A02040204020203" pitchFamily="34" charset="0"/>
                <a:sym typeface="Arial" panose="020B0604020202020204" pitchFamily="34" charset="0"/>
              </a:rPr>
              <a:t>。</a:t>
            </a:r>
            <a:endParaRPr lang="en-US" altLang="zh-CN" dirty="0">
              <a:cs typeface="Segoe UI Black" panose="020B0A02040204020203" pitchFamily="34" charset="0"/>
              <a:sym typeface="Arial" panose="020B0604020202020204" pitchFamily="34" charset="0"/>
            </a:endParaRPr>
          </a:p>
          <a:p>
            <a:r>
              <a:rPr lang="en-US" altLang="zh-CN" dirty="0">
                <a:cs typeface="Segoe UI Black" panose="020B0A02040204020203" pitchFamily="34" charset="0"/>
                <a:sym typeface="Arial" panose="020B0604020202020204" pitchFamily="34" charset="0"/>
              </a:rPr>
              <a:t>3</a:t>
            </a:r>
            <a:r>
              <a:rPr lang="zh-CN" altLang="en-US" dirty="0">
                <a:cs typeface="Segoe UI Black" panose="020B0A02040204020203" pitchFamily="34" charset="0"/>
                <a:sym typeface="Arial" panose="020B0604020202020204" pitchFamily="34" charset="0"/>
              </a:rPr>
              <a:t>、既然是逻辑电路，根据输入信号的</a:t>
            </a:r>
            <a:r>
              <a:rPr lang="zh-CN" altLang="en-US" b="1" dirty="0">
                <a:cs typeface="Segoe UI Black" panose="020B0A02040204020203" pitchFamily="34" charset="0"/>
                <a:sym typeface="Arial" panose="020B0604020202020204" pitchFamily="34" charset="0"/>
              </a:rPr>
              <a:t>逻辑表达式</a:t>
            </a:r>
            <a:r>
              <a:rPr lang="zh-CN" altLang="en-US" dirty="0">
                <a:cs typeface="Segoe UI Black" panose="020B0A02040204020203" pitchFamily="34" charset="0"/>
                <a:sym typeface="Arial" panose="020B0604020202020204" pitchFamily="34" charset="0"/>
              </a:rPr>
              <a:t>，就可以设计出此</a:t>
            </a:r>
            <a:r>
              <a:rPr lang="zh-CN" altLang="en-US" b="1" dirty="0">
                <a:cs typeface="Segoe UI Black" panose="020B0A02040204020203" pitchFamily="34" charset="0"/>
                <a:sym typeface="Arial" panose="020B0604020202020204" pitchFamily="34" charset="0"/>
              </a:rPr>
              <a:t>逻辑电路</a:t>
            </a:r>
            <a:r>
              <a:rPr lang="zh-CN" altLang="en-US" dirty="0">
                <a:cs typeface="Segoe UI Black" panose="020B0A02040204020203" pitchFamily="34" charset="0"/>
                <a:sym typeface="Arial" panose="020B0604020202020204" pitchFamily="34" charset="0"/>
              </a:rPr>
              <a:t>。</a:t>
            </a:r>
            <a:endParaRPr lang="en-US" altLang="zh-CN" dirty="0">
              <a:cs typeface="Segoe UI Black" panose="020B0A02040204020203" pitchFamily="34" charset="0"/>
              <a:sym typeface="Arial" panose="020B0604020202020204" pitchFamily="34" charset="0"/>
            </a:endParaRPr>
          </a:p>
          <a:p>
            <a:r>
              <a:rPr lang="en-US" altLang="zh-CN" dirty="0">
                <a:cs typeface="Segoe UI Black" panose="020B0A02040204020203" pitchFamily="34" charset="0"/>
                <a:sym typeface="Arial" panose="020B0604020202020204" pitchFamily="34" charset="0"/>
              </a:rPr>
              <a:t>4</a:t>
            </a:r>
            <a:r>
              <a:rPr lang="zh-CN" altLang="en-US" dirty="0">
                <a:cs typeface="Segoe UI Black" panose="020B0A02040204020203" pitchFamily="34" charset="0"/>
                <a:sym typeface="Arial" panose="020B0604020202020204" pitchFamily="34" charset="0"/>
              </a:rPr>
              <a:t>、硬布线控制器的设计方法，与数字电路中的“同步时序电路”的设计方法一致。本节，我们将通过具体的例子学硬布线控制器的设计方法。</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a:t>
            </a:fld>
            <a:endParaRPr lang="zh-CN" altLang="en-US"/>
          </a:p>
        </p:txBody>
      </p:sp>
    </p:spTree>
    <p:extLst>
      <p:ext uri="{BB962C8B-B14F-4D97-AF65-F5344CB8AC3E}">
        <p14:creationId xmlns:p14="http://schemas.microsoft.com/office/powerpoint/2010/main" val="3961084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3888819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、之前的内容我们已经介绍过 </a:t>
            </a:r>
            <a:r>
              <a:rPr lang="zh-CN" altLang="en-US" b="1" dirty="0"/>
              <a:t>单总线架构</a:t>
            </a:r>
            <a:r>
              <a:rPr lang="en-US" altLang="zh-CN" b="1" dirty="0"/>
              <a:t>CPU</a:t>
            </a:r>
            <a:r>
              <a:rPr lang="zh-CN" altLang="en-US" b="1" dirty="0"/>
              <a:t>的具体数据通路</a:t>
            </a:r>
            <a:r>
              <a:rPr lang="zh-CN" altLang="en-US" dirty="0"/>
              <a:t>以及</a:t>
            </a:r>
            <a:r>
              <a:rPr lang="zh-CN" altLang="en-US" b="1" dirty="0"/>
              <a:t>指令周期</a:t>
            </a:r>
            <a:r>
              <a:rPr lang="zh-CN" altLang="en-US" b="0" dirty="0"/>
              <a:t>（如图）。指出了指令执行的每一步（微操作）所完成的功能，以及一共需要多少周期。</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58276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、这个表给出了五条不同指令在取指令周期、计算周期、执行周期的</a:t>
            </a:r>
            <a:r>
              <a:rPr lang="zh-CN" altLang="en-US" b="1" dirty="0"/>
              <a:t>不同节拍中</a:t>
            </a:r>
            <a:r>
              <a:rPr lang="zh-CN" altLang="en-US" dirty="0"/>
              <a:t>给出的</a:t>
            </a:r>
            <a:r>
              <a:rPr lang="zh-CN" altLang="en-US" b="1" dirty="0"/>
              <a:t>控制信号</a:t>
            </a:r>
            <a:r>
              <a:rPr lang="zh-CN" altLang="en-US" dirty="0"/>
              <a:t>。</a:t>
            </a:r>
            <a:endParaRPr lang="en-US" altLang="zh-CN" dirty="0"/>
          </a:p>
          <a:p>
            <a:r>
              <a:rPr lang="en-US" altLang="zh-CN" dirty="0"/>
              <a:t>2</a:t>
            </a:r>
            <a:r>
              <a:rPr lang="zh-CN" altLang="en-US" dirty="0"/>
              <a:t>、在设计硬布线控制器的时候有两种思路：</a:t>
            </a:r>
            <a:endParaRPr lang="en-US" altLang="zh-CN" dirty="0"/>
          </a:p>
          <a:p>
            <a:r>
              <a:rPr lang="en-US" altLang="zh-CN" dirty="0"/>
              <a:t>	1</a:t>
            </a:r>
            <a:r>
              <a:rPr lang="zh-CN" altLang="en-US" dirty="0"/>
              <a:t>）</a:t>
            </a:r>
            <a:r>
              <a:rPr lang="zh-CN" altLang="en-US" baseline="0" dirty="0"/>
              <a:t>“</a:t>
            </a:r>
            <a:r>
              <a:rPr lang="zh-CN" altLang="en-US" dirty="0"/>
              <a:t>定长指令周期</a:t>
            </a:r>
            <a:r>
              <a:rPr lang="zh-CN" altLang="en-US" baseline="0" dirty="0"/>
              <a:t>”</a:t>
            </a:r>
            <a:r>
              <a:rPr lang="zh-CN" altLang="en-US" dirty="0"/>
              <a:t>的“三级时序”的设计方法，取所有指令中最慢的那条指令进行同步，结果是每个周期是</a:t>
            </a:r>
            <a:r>
              <a:rPr lang="en-US" altLang="zh-CN" dirty="0"/>
              <a:t>4T</a:t>
            </a:r>
            <a:r>
              <a:rPr lang="zh-CN" altLang="en-US" dirty="0"/>
              <a:t>（取指周期最慢</a:t>
            </a:r>
            <a:r>
              <a:rPr lang="en-US" altLang="zh-CN" dirty="0"/>
              <a:t>4</a:t>
            </a:r>
            <a:r>
              <a:rPr lang="zh-CN" altLang="en-US" dirty="0"/>
              <a:t>个</a:t>
            </a:r>
            <a:r>
              <a:rPr lang="en-US" altLang="zh-CN" dirty="0"/>
              <a:t>T</a:t>
            </a:r>
            <a:r>
              <a:rPr lang="zh-CN" altLang="en-US" dirty="0"/>
              <a:t>），总计</a:t>
            </a:r>
            <a:r>
              <a:rPr lang="en-US" altLang="zh-CN" dirty="0"/>
              <a:t>3</a:t>
            </a:r>
            <a:r>
              <a:rPr lang="zh-CN" altLang="en-US" dirty="0"/>
              <a:t>*</a:t>
            </a:r>
            <a:r>
              <a:rPr lang="en-US" altLang="zh-CN" dirty="0"/>
              <a:t>4T</a:t>
            </a:r>
            <a:r>
              <a:rPr lang="zh-CN" altLang="en-US" dirty="0"/>
              <a:t>（每个状态周期里的节拍数需要相等）。</a:t>
            </a:r>
            <a:endParaRPr lang="en-US" altLang="zh-CN" dirty="0"/>
          </a:p>
          <a:p>
            <a:r>
              <a:rPr lang="en-US" altLang="zh-CN" dirty="0"/>
              <a:t>	2</a:t>
            </a:r>
            <a:r>
              <a:rPr lang="zh-CN" altLang="en-US" dirty="0"/>
              <a:t>）“变长指令周期”的“三级时序”的设计方法，每一条指令的不同状态周期需要多少个时钟周期就安排多少个时钟周期（如当前取指周期</a:t>
            </a:r>
            <a:r>
              <a:rPr lang="en-US" altLang="zh-CN" dirty="0"/>
              <a:t>4T</a:t>
            </a:r>
            <a:r>
              <a:rPr lang="zh-CN" altLang="en-US" dirty="0"/>
              <a:t>，计算周期</a:t>
            </a:r>
            <a:r>
              <a:rPr lang="en-US" altLang="zh-CN" dirty="0"/>
              <a:t>2T</a:t>
            </a:r>
            <a:r>
              <a:rPr lang="zh-CN" altLang="en-US" dirty="0"/>
              <a:t>，执行周期</a:t>
            </a:r>
            <a:r>
              <a:rPr lang="en-US" altLang="zh-CN" dirty="0"/>
              <a:t>3T</a:t>
            </a:r>
            <a:r>
              <a:rPr lang="zh-CN" altLang="en-US" dirty="0"/>
              <a:t>），更灵活，性能更好；设计更复杂，成本更高。</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6</a:t>
            </a:fld>
            <a:endParaRPr lang="zh-CN" altLang="en-US"/>
          </a:p>
        </p:txBody>
      </p:sp>
    </p:spTree>
    <p:extLst>
      <p:ext uri="{BB962C8B-B14F-4D97-AF65-F5344CB8AC3E}">
        <p14:creationId xmlns:p14="http://schemas.microsoft.com/office/powerpoint/2010/main" val="3980357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、要构建定长</a:t>
            </a:r>
            <a:r>
              <a:rPr lang="zh-CN" altLang="en-US"/>
              <a:t>指令周期的硬部件</a:t>
            </a:r>
            <a:r>
              <a:rPr lang="zh-CN" altLang="en-US" dirty="0"/>
              <a:t>控制器，首先要设计“</a:t>
            </a:r>
            <a:r>
              <a:rPr lang="zh-CN" altLang="en-US" b="1" dirty="0"/>
              <a:t>时序产生器</a:t>
            </a:r>
            <a:r>
              <a:rPr lang="zh-CN" altLang="en-US" dirty="0"/>
              <a:t>”。设计时序产生器，首先要设计确定</a:t>
            </a:r>
            <a:r>
              <a:rPr lang="zh-CN" altLang="en-US" b="1" dirty="0"/>
              <a:t>三级时序系统</a:t>
            </a:r>
            <a:r>
              <a:rPr lang="zh-CN" altLang="en-US" b="0" dirty="0"/>
              <a:t>（根据特定</a:t>
            </a:r>
            <a:r>
              <a:rPr lang="en-US" altLang="zh-CN" b="0" dirty="0"/>
              <a:t>CPU</a:t>
            </a:r>
            <a:r>
              <a:rPr lang="zh-CN" altLang="en-US" b="0" dirty="0"/>
              <a:t>的指令周期</a:t>
            </a:r>
            <a:r>
              <a:rPr lang="en-US" altLang="zh-CN" b="0" dirty="0"/>
              <a:t>-</a:t>
            </a:r>
            <a:r>
              <a:rPr lang="zh-CN" altLang="en-US" b="0" dirty="0"/>
              <a:t>上一页</a:t>
            </a:r>
            <a:r>
              <a:rPr lang="en-US" altLang="zh-CN" b="0" dirty="0"/>
              <a:t>PPT</a:t>
            </a:r>
            <a:r>
              <a:rPr lang="zh-CN" altLang="en-US" b="0" dirty="0"/>
              <a:t>）</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、时序系统由</a:t>
            </a:r>
            <a:r>
              <a:rPr lang="zh-CN" altLang="en-US" b="1" dirty="0"/>
              <a:t>时钟脉冲</a:t>
            </a:r>
            <a:r>
              <a:rPr lang="zh-CN" altLang="en-US" dirty="0"/>
              <a:t>生成</a:t>
            </a:r>
            <a:r>
              <a:rPr lang="zh-CN" altLang="en-US" b="1" dirty="0"/>
              <a:t>状态（机器）周期电位</a:t>
            </a:r>
            <a:r>
              <a:rPr lang="zh-CN" altLang="en-US" dirty="0"/>
              <a:t>，如</a:t>
            </a:r>
            <a:r>
              <a:rPr lang="en-US" altLang="zh-CN" sz="1200" b="1" dirty="0">
                <a:solidFill>
                  <a:srgbClr val="00B050"/>
                </a:solidFill>
              </a:rPr>
              <a:t>M</a:t>
            </a:r>
            <a:r>
              <a:rPr lang="en-US" altLang="zh-CN" sz="1200" b="1" baseline="-25000" dirty="0">
                <a:solidFill>
                  <a:srgbClr val="00B050"/>
                </a:solidFill>
              </a:rPr>
              <a:t>IF </a:t>
            </a:r>
            <a:r>
              <a:rPr lang="zh-CN" altLang="en-US" sz="1200" b="1" dirty="0">
                <a:solidFill>
                  <a:srgbClr val="00B050"/>
                </a:solidFill>
              </a:rPr>
              <a:t>，</a:t>
            </a:r>
            <a:r>
              <a:rPr lang="en-US" altLang="zh-CN" sz="1200" b="1" dirty="0" err="1">
                <a:solidFill>
                  <a:srgbClr val="00B050"/>
                </a:solidFill>
              </a:rPr>
              <a:t>Mcal</a:t>
            </a:r>
            <a:r>
              <a:rPr lang="zh-CN" altLang="en-US" sz="1200" b="1" dirty="0">
                <a:solidFill>
                  <a:srgbClr val="00B050"/>
                </a:solidFill>
              </a:rPr>
              <a:t>，</a:t>
            </a:r>
            <a:r>
              <a:rPr lang="en-US" altLang="zh-CN" sz="1200" b="1" dirty="0">
                <a:solidFill>
                  <a:srgbClr val="0066FF"/>
                </a:solidFill>
              </a:rPr>
              <a:t>M</a:t>
            </a:r>
            <a:r>
              <a:rPr lang="en-US" altLang="zh-CN" sz="1200" b="1" baseline="-25000" dirty="0">
                <a:solidFill>
                  <a:srgbClr val="0066FF"/>
                </a:solidFill>
              </a:rPr>
              <a:t>EX </a:t>
            </a:r>
            <a:r>
              <a:rPr lang="zh-CN" altLang="en-US" sz="1200" b="1" baseline="0" dirty="0">
                <a:solidFill>
                  <a:srgbClr val="0066FF"/>
                </a:solidFill>
              </a:rPr>
              <a:t>，</a:t>
            </a:r>
            <a:r>
              <a:rPr lang="zh-CN" altLang="en-US" sz="1200" b="0" baseline="0" dirty="0">
                <a:solidFill>
                  <a:srgbClr val="0066FF"/>
                </a:solidFill>
              </a:rPr>
              <a:t>以及</a:t>
            </a:r>
            <a:r>
              <a:rPr lang="zh-CN" altLang="en-US" sz="1200" b="1" baseline="0" dirty="0">
                <a:solidFill>
                  <a:srgbClr val="0066FF"/>
                </a:solidFill>
              </a:rPr>
              <a:t>节拍电位</a:t>
            </a:r>
            <a:r>
              <a:rPr lang="en-US" altLang="zh-CN" sz="1200" b="1" dirty="0">
                <a:solidFill>
                  <a:srgbClr val="FF6600"/>
                </a:solidFill>
              </a:rPr>
              <a:t>T1</a:t>
            </a:r>
            <a:r>
              <a:rPr lang="zh-CN" altLang="en-US" sz="1200" b="1" dirty="0">
                <a:solidFill>
                  <a:srgbClr val="FF6600"/>
                </a:solidFill>
              </a:rPr>
              <a:t>～</a:t>
            </a:r>
            <a:r>
              <a:rPr lang="en-US" altLang="zh-CN" sz="1200" b="1" dirty="0">
                <a:solidFill>
                  <a:srgbClr val="FF6600"/>
                </a:solidFill>
              </a:rPr>
              <a:t>T4</a:t>
            </a:r>
            <a:r>
              <a:rPr lang="zh-CN" altLang="en-US" sz="1200" b="1" dirty="0">
                <a:solidFill>
                  <a:srgbClr val="FF6600"/>
                </a:solidFill>
              </a:rPr>
              <a:t>。</a:t>
            </a:r>
            <a:endParaRPr lang="en-US" altLang="zh-CN" sz="1200" b="1" dirty="0">
              <a:solidFill>
                <a:srgbClr val="FF66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FF6600"/>
                </a:solidFill>
              </a:rPr>
              <a:t>	1</a:t>
            </a:r>
            <a:r>
              <a:rPr lang="zh-CN" altLang="en-US" sz="1200" b="0" dirty="0">
                <a:solidFill>
                  <a:srgbClr val="FF6600"/>
                </a:solidFill>
              </a:rPr>
              <a:t>）</a:t>
            </a:r>
            <a:r>
              <a:rPr lang="zh-CN" altLang="en-US" sz="1200" b="1" dirty="0">
                <a:solidFill>
                  <a:srgbClr val="FF6600"/>
                </a:solidFill>
              </a:rPr>
              <a:t>机器周期</a:t>
            </a:r>
            <a:r>
              <a:rPr lang="zh-CN" altLang="en-US" sz="1200" b="0" dirty="0">
                <a:solidFill>
                  <a:srgbClr val="FF6600"/>
                </a:solidFill>
              </a:rPr>
              <a:t>：标识当前指令处于哪一个</a:t>
            </a:r>
            <a:r>
              <a:rPr lang="zh-CN" altLang="en-US" sz="1200" b="1" dirty="0">
                <a:solidFill>
                  <a:srgbClr val="FF6600"/>
                </a:solidFill>
              </a:rPr>
              <a:t>周期</a:t>
            </a:r>
            <a:r>
              <a:rPr lang="zh-CN" altLang="en-US" sz="1200" b="0" dirty="0">
                <a:solidFill>
                  <a:srgbClr val="FF6600"/>
                </a:solidFill>
              </a:rPr>
              <a:t>，取指周期</a:t>
            </a:r>
            <a:r>
              <a:rPr lang="en-US" altLang="zh-CN" sz="1200" b="1" dirty="0">
                <a:solidFill>
                  <a:srgbClr val="00B050"/>
                </a:solidFill>
              </a:rPr>
              <a:t>M</a:t>
            </a:r>
            <a:r>
              <a:rPr lang="en-US" altLang="zh-CN" sz="1200" b="1" baseline="-25000" dirty="0">
                <a:solidFill>
                  <a:srgbClr val="00B050"/>
                </a:solidFill>
              </a:rPr>
              <a:t>IF</a:t>
            </a:r>
            <a:r>
              <a:rPr lang="zh-CN" altLang="en-US" sz="1200" b="0" dirty="0">
                <a:solidFill>
                  <a:srgbClr val="FF6600"/>
                </a:solidFill>
              </a:rPr>
              <a:t>持续</a:t>
            </a:r>
            <a:r>
              <a:rPr lang="en-US" altLang="zh-CN" sz="1200" b="0" dirty="0">
                <a:solidFill>
                  <a:srgbClr val="FF6600"/>
                </a:solidFill>
              </a:rPr>
              <a:t>4</a:t>
            </a:r>
            <a:r>
              <a:rPr lang="zh-CN" altLang="en-US" sz="1200" b="0" dirty="0">
                <a:solidFill>
                  <a:srgbClr val="FF6600"/>
                </a:solidFill>
              </a:rPr>
              <a:t>个</a:t>
            </a:r>
            <a:r>
              <a:rPr lang="en-US" altLang="zh-CN" sz="1200" b="0" dirty="0">
                <a:solidFill>
                  <a:srgbClr val="FF6600"/>
                </a:solidFill>
              </a:rPr>
              <a:t>T</a:t>
            </a:r>
            <a:r>
              <a:rPr lang="zh-CN" altLang="en-US" sz="1200" b="0" dirty="0">
                <a:solidFill>
                  <a:srgbClr val="FF6600"/>
                </a:solidFill>
              </a:rPr>
              <a:t>后，变为低电平，进入</a:t>
            </a:r>
            <a:r>
              <a:rPr lang="en-US" altLang="zh-CN" sz="1200" b="1" dirty="0" err="1">
                <a:solidFill>
                  <a:srgbClr val="00B050"/>
                </a:solidFill>
              </a:rPr>
              <a:t>Mcal</a:t>
            </a:r>
            <a:r>
              <a:rPr lang="zh-CN" altLang="en-US" sz="1200" b="0" dirty="0">
                <a:solidFill>
                  <a:srgbClr val="00B050"/>
                </a:solidFill>
              </a:rPr>
              <a:t>是高电平的</a:t>
            </a:r>
            <a:r>
              <a:rPr lang="zh-CN" altLang="en-US" sz="1200" b="0" dirty="0">
                <a:solidFill>
                  <a:srgbClr val="FF6600"/>
                </a:solidFill>
              </a:rPr>
              <a:t>计算周期，依次类推。依次在取指、计算、执行三个周期（当前例子只有</a:t>
            </a:r>
            <a:r>
              <a:rPr lang="en-US" altLang="zh-CN" sz="1200" b="0" dirty="0">
                <a:solidFill>
                  <a:srgbClr val="FF6600"/>
                </a:solidFill>
              </a:rPr>
              <a:t>5</a:t>
            </a:r>
            <a:r>
              <a:rPr lang="zh-CN" altLang="en-US" sz="1200" b="0" dirty="0">
                <a:solidFill>
                  <a:srgbClr val="FF6600"/>
                </a:solidFill>
              </a:rPr>
              <a:t>条指令，只需要这</a:t>
            </a:r>
            <a:r>
              <a:rPr lang="en-US" altLang="zh-CN" sz="1200" b="0" dirty="0">
                <a:solidFill>
                  <a:srgbClr val="FF6600"/>
                </a:solidFill>
              </a:rPr>
              <a:t>3</a:t>
            </a:r>
            <a:r>
              <a:rPr lang="zh-CN" altLang="en-US" sz="1200" b="0" dirty="0">
                <a:solidFill>
                  <a:srgbClr val="FF6600"/>
                </a:solidFill>
              </a:rPr>
              <a:t>个周期）之间不断循环，从而完成</a:t>
            </a:r>
            <a:r>
              <a:rPr lang="zh-CN" altLang="en-US" sz="1200" b="1" dirty="0">
                <a:solidFill>
                  <a:srgbClr val="FF6600"/>
                </a:solidFill>
              </a:rPr>
              <a:t>程序自动执行</a:t>
            </a:r>
            <a:r>
              <a:rPr lang="zh-CN" altLang="en-US" sz="1200" b="0" dirty="0">
                <a:solidFill>
                  <a:srgbClr val="FF6600"/>
                </a:solidFill>
              </a:rPr>
              <a:t>。</a:t>
            </a:r>
            <a:endParaRPr lang="en-US" altLang="zh-CN" sz="1200" b="0" dirty="0">
              <a:solidFill>
                <a:srgbClr val="FF66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baseline="0" dirty="0">
                <a:solidFill>
                  <a:srgbClr val="FF6600"/>
                </a:solidFill>
              </a:rPr>
              <a:t>	2</a:t>
            </a:r>
            <a:r>
              <a:rPr lang="zh-CN" altLang="en-US" sz="1200" b="0" baseline="0" dirty="0">
                <a:solidFill>
                  <a:srgbClr val="FF6600"/>
                </a:solidFill>
              </a:rPr>
              <a:t>）</a:t>
            </a:r>
            <a:r>
              <a:rPr lang="zh-CN" altLang="en-US" sz="1200" b="1" baseline="0" dirty="0">
                <a:solidFill>
                  <a:srgbClr val="FF6600"/>
                </a:solidFill>
              </a:rPr>
              <a:t>节拍电位</a:t>
            </a:r>
            <a:r>
              <a:rPr lang="zh-CN" altLang="en-US" sz="1200" b="0" baseline="0" dirty="0">
                <a:solidFill>
                  <a:srgbClr val="FF6600"/>
                </a:solidFill>
              </a:rPr>
              <a:t>：一个机器周期包含</a:t>
            </a:r>
            <a:r>
              <a:rPr lang="en-US" altLang="zh-CN" sz="1200" b="0" baseline="0" dirty="0">
                <a:solidFill>
                  <a:srgbClr val="FF6600"/>
                </a:solidFill>
              </a:rPr>
              <a:t>4</a:t>
            </a:r>
            <a:r>
              <a:rPr lang="zh-CN" altLang="en-US" sz="1200" b="0" baseline="0" dirty="0">
                <a:solidFill>
                  <a:srgbClr val="FF6600"/>
                </a:solidFill>
              </a:rPr>
              <a:t>个节拍，</a:t>
            </a:r>
            <a:r>
              <a:rPr lang="en-US" altLang="zh-CN" sz="1200" b="1" dirty="0">
                <a:solidFill>
                  <a:srgbClr val="FF6600"/>
                </a:solidFill>
              </a:rPr>
              <a:t>T1</a:t>
            </a:r>
            <a:r>
              <a:rPr lang="zh-CN" altLang="en-US" sz="1200" b="1" dirty="0">
                <a:solidFill>
                  <a:srgbClr val="FF6600"/>
                </a:solidFill>
              </a:rPr>
              <a:t>～</a:t>
            </a:r>
            <a:r>
              <a:rPr lang="en-US" altLang="zh-CN" sz="1200" b="1" dirty="0">
                <a:solidFill>
                  <a:srgbClr val="FF6600"/>
                </a:solidFill>
              </a:rPr>
              <a:t>T4</a:t>
            </a:r>
            <a:r>
              <a:rPr lang="zh-CN" altLang="en-US" sz="1200" b="0" dirty="0">
                <a:solidFill>
                  <a:srgbClr val="FF6600"/>
                </a:solidFill>
              </a:rPr>
              <a:t>，每一个节拍完成一个微操作（数据通路那一节内容）。如在</a:t>
            </a:r>
            <a:r>
              <a:rPr lang="zh-CN" altLang="en-US" sz="1200" b="1" dirty="0">
                <a:solidFill>
                  <a:srgbClr val="FF6600"/>
                </a:solidFill>
              </a:rPr>
              <a:t>节拍脉冲控制下，数据打入寄存器</a:t>
            </a:r>
            <a:r>
              <a:rPr lang="zh-CN" altLang="en-US" sz="1200" b="0" dirty="0">
                <a:solidFill>
                  <a:srgbClr val="FF6600"/>
                </a:solidFill>
              </a:rPr>
              <a:t>。</a:t>
            </a:r>
            <a:endParaRPr lang="en-US" altLang="zh-CN" sz="1200" b="0" dirty="0">
              <a:solidFill>
                <a:srgbClr val="FF6600"/>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baseline="0" dirty="0">
                <a:solidFill>
                  <a:srgbClr val="FF6600"/>
                </a:solidFill>
              </a:rPr>
              <a:t>3</a:t>
            </a:r>
            <a:r>
              <a:rPr lang="zh-CN" altLang="en-US" sz="1200" b="0" baseline="0" dirty="0">
                <a:solidFill>
                  <a:srgbClr val="FF6600"/>
                </a:solidFill>
              </a:rPr>
              <a:t>、这就是我们针对</a:t>
            </a:r>
            <a:r>
              <a:rPr lang="zh-CN" altLang="en-US" sz="1200" b="1" baseline="0" dirty="0">
                <a:solidFill>
                  <a:srgbClr val="FF6600"/>
                </a:solidFill>
              </a:rPr>
              <a:t>单总线架构</a:t>
            </a:r>
            <a:r>
              <a:rPr lang="en-US" altLang="zh-CN" sz="1200" b="1" baseline="0" dirty="0">
                <a:solidFill>
                  <a:srgbClr val="FF6600"/>
                </a:solidFill>
              </a:rPr>
              <a:t>CPU</a:t>
            </a:r>
            <a:r>
              <a:rPr lang="zh-CN" altLang="en-US" sz="1200" b="0" baseline="0" dirty="0">
                <a:solidFill>
                  <a:srgbClr val="FF6600"/>
                </a:solidFill>
              </a:rPr>
              <a:t>设计的</a:t>
            </a:r>
            <a:r>
              <a:rPr lang="zh-CN" altLang="en-US" sz="1200" b="1" baseline="0" dirty="0">
                <a:solidFill>
                  <a:srgbClr val="FF6600"/>
                </a:solidFill>
              </a:rPr>
              <a:t>三级时序系统</a:t>
            </a:r>
            <a:r>
              <a:rPr lang="zh-CN" altLang="en-US" sz="1200" b="0" baseline="0" dirty="0">
                <a:solidFill>
                  <a:srgbClr val="FF6600"/>
                </a:solidFill>
              </a:rPr>
              <a:t>，时钟脉冲、状态周期电位、节拍电位。</a:t>
            </a:r>
            <a:r>
              <a:rPr lang="zh-CN" altLang="en-US" sz="1200" b="1" baseline="0" dirty="0">
                <a:solidFill>
                  <a:srgbClr val="FF6600"/>
                </a:solidFill>
              </a:rPr>
              <a:t>根据此系统</a:t>
            </a:r>
            <a:r>
              <a:rPr lang="zh-CN" altLang="en-US" sz="1200" b="0" baseline="0" dirty="0">
                <a:solidFill>
                  <a:srgbClr val="FF6600"/>
                </a:solidFill>
              </a:rPr>
              <a:t>利用数字电路知识</a:t>
            </a:r>
            <a:r>
              <a:rPr lang="zh-CN" altLang="en-US" sz="1200" b="1" baseline="0" dirty="0">
                <a:solidFill>
                  <a:srgbClr val="FF6600"/>
                </a:solidFill>
              </a:rPr>
              <a:t>构造时序产生器</a:t>
            </a:r>
            <a:r>
              <a:rPr lang="zh-CN" altLang="en-US" sz="1200" b="0" baseline="0" dirty="0">
                <a:solidFill>
                  <a:srgbClr val="FF6600"/>
                </a:solidFill>
              </a:rPr>
              <a:t>。</a:t>
            </a:r>
            <a:endParaRPr lang="zh-CN" altLang="en-US"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7</a:t>
            </a:fld>
            <a:endParaRPr lang="zh-CN" altLang="en-US"/>
          </a:p>
        </p:txBody>
      </p:sp>
    </p:spTree>
    <p:extLst>
      <p:ext uri="{BB962C8B-B14F-4D97-AF65-F5344CB8AC3E}">
        <p14:creationId xmlns:p14="http://schemas.microsoft.com/office/powerpoint/2010/main" val="212610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、为了简化设计，三级时序发生器也采用状态机实现，会相对简单。</a:t>
            </a:r>
            <a:endParaRPr lang="en-US" altLang="zh-CN" dirty="0"/>
          </a:p>
          <a:p>
            <a:r>
              <a:rPr lang="en-US" altLang="zh-CN" dirty="0"/>
              <a:t>2</a:t>
            </a:r>
            <a:r>
              <a:rPr lang="zh-CN" altLang="en-US" dirty="0"/>
              <a:t>、</a:t>
            </a:r>
            <a:r>
              <a:rPr lang="zh-CN" altLang="en-US" b="1" dirty="0"/>
              <a:t>状态寄存器</a:t>
            </a:r>
            <a:r>
              <a:rPr lang="zh-CN" altLang="en-US" dirty="0"/>
              <a:t>：把</a:t>
            </a:r>
            <a:r>
              <a:rPr lang="en-US" altLang="zh-CN" dirty="0"/>
              <a:t>3</a:t>
            </a:r>
            <a:r>
              <a:rPr lang="zh-CN" altLang="en-US" dirty="0"/>
              <a:t>个状态周期，总共</a:t>
            </a:r>
            <a:r>
              <a:rPr lang="en-US" altLang="zh-CN" dirty="0"/>
              <a:t>12</a:t>
            </a:r>
            <a:r>
              <a:rPr lang="zh-CN" altLang="en-US" dirty="0"/>
              <a:t>个节拍的三级时序系统，简化成用</a:t>
            </a:r>
            <a:r>
              <a:rPr lang="en-US" altLang="zh-CN" dirty="0"/>
              <a:t>12</a:t>
            </a:r>
            <a:r>
              <a:rPr lang="zh-CN" altLang="en-US" dirty="0"/>
              <a:t>个状态来表示，如图，用</a:t>
            </a:r>
            <a:r>
              <a:rPr lang="en-US" altLang="zh-CN" dirty="0"/>
              <a:t>S0</a:t>
            </a:r>
            <a:r>
              <a:rPr lang="zh-CN" altLang="en-US" dirty="0"/>
              <a:t>表示取指令周期的第一个节拍</a:t>
            </a:r>
            <a:r>
              <a:rPr lang="en-US" altLang="zh-CN" dirty="0"/>
              <a:t>T1</a:t>
            </a:r>
            <a:r>
              <a:rPr lang="zh-CN" altLang="en-US" dirty="0"/>
              <a:t>，依次类推共</a:t>
            </a:r>
            <a:r>
              <a:rPr lang="en-US" altLang="zh-CN" dirty="0"/>
              <a:t>12</a:t>
            </a:r>
            <a:r>
              <a:rPr lang="zh-CN" altLang="en-US" dirty="0"/>
              <a:t>个状态。可以用状态寄存器表示这</a:t>
            </a:r>
            <a:r>
              <a:rPr lang="en-US" altLang="zh-CN" dirty="0"/>
              <a:t>12</a:t>
            </a:r>
            <a:r>
              <a:rPr lang="zh-CN" altLang="en-US" dirty="0"/>
              <a:t>种状态。</a:t>
            </a:r>
            <a:endParaRPr lang="en-US" altLang="zh-CN" dirty="0"/>
          </a:p>
          <a:p>
            <a:r>
              <a:rPr lang="en-US" altLang="zh-CN" dirty="0"/>
              <a:t>3</a:t>
            </a:r>
            <a:r>
              <a:rPr lang="zh-CN" altLang="en-US" dirty="0"/>
              <a:t>、</a:t>
            </a:r>
            <a:r>
              <a:rPr lang="en-US" altLang="zh-CN" b="1" dirty="0"/>
              <a:t>FSM</a:t>
            </a:r>
            <a:r>
              <a:rPr lang="zh-CN" altLang="en-US" b="1" dirty="0"/>
              <a:t>状态机：</a:t>
            </a:r>
            <a:r>
              <a:rPr lang="zh-CN" altLang="en-US" dirty="0"/>
              <a:t>状态是依次变化（</a:t>
            </a:r>
            <a:r>
              <a:rPr lang="zh-CN" altLang="en-US" b="1" dirty="0"/>
              <a:t>只与时钟周期有关</a:t>
            </a:r>
            <a:r>
              <a:rPr lang="zh-CN" altLang="en-US" dirty="0"/>
              <a:t>），而且每一个次态与现态都是</a:t>
            </a:r>
            <a:r>
              <a:rPr lang="en-US" altLang="zh-CN" dirty="0"/>
              <a:t>+1</a:t>
            </a:r>
            <a:r>
              <a:rPr lang="zh-CN" altLang="en-US" dirty="0"/>
              <a:t>的关系，因此，每来一个时钟周期，次态应该变化为现态</a:t>
            </a:r>
            <a:r>
              <a:rPr lang="en-US" altLang="zh-CN" dirty="0"/>
              <a:t>+1</a:t>
            </a:r>
            <a:r>
              <a:rPr lang="zh-CN" altLang="en-US" dirty="0"/>
              <a:t>。因此可以得到现态与次态的真值表，得到</a:t>
            </a:r>
            <a:r>
              <a:rPr lang="zh-CN" altLang="en-US" b="1" dirty="0"/>
              <a:t>次态</a:t>
            </a:r>
            <a:r>
              <a:rPr lang="zh-CN" altLang="en-US" dirty="0"/>
              <a:t>与</a:t>
            </a:r>
            <a:r>
              <a:rPr lang="zh-CN" altLang="en-US" b="1" dirty="0"/>
              <a:t>输入信号</a:t>
            </a:r>
            <a:r>
              <a:rPr lang="zh-CN" altLang="en-US" dirty="0"/>
              <a:t>和</a:t>
            </a:r>
            <a:r>
              <a:rPr lang="zh-CN" altLang="en-US" b="1" dirty="0"/>
              <a:t>现态之间</a:t>
            </a:r>
            <a:r>
              <a:rPr lang="zh-CN" altLang="en-US" dirty="0"/>
              <a:t>的逻辑表达式，从而实现</a:t>
            </a:r>
            <a:r>
              <a:rPr lang="zh-CN" altLang="en-US" b="1" dirty="0"/>
              <a:t>状态机的组合逻辑</a:t>
            </a:r>
            <a:r>
              <a:rPr lang="zh-CN" altLang="en-US" dirty="0"/>
              <a:t>设计。就是一个计数器，计数到</a:t>
            </a:r>
            <a:r>
              <a:rPr lang="en-US" altLang="zh-CN" dirty="0"/>
              <a:t>11</a:t>
            </a:r>
            <a:r>
              <a:rPr lang="zh-CN" altLang="en-US" dirty="0"/>
              <a:t>归零。</a:t>
            </a:r>
            <a:endParaRPr lang="en-US" altLang="zh-CN" dirty="0"/>
          </a:p>
          <a:p>
            <a:r>
              <a:rPr lang="en-US" altLang="zh-CN" dirty="0"/>
              <a:t>4</a:t>
            </a:r>
            <a:r>
              <a:rPr lang="zh-CN" altLang="en-US" dirty="0"/>
              <a:t>、</a:t>
            </a:r>
            <a:r>
              <a:rPr lang="zh-CN" altLang="en-US" b="1" dirty="0"/>
              <a:t>时序发生器组合逻辑：</a:t>
            </a:r>
            <a:r>
              <a:rPr lang="zh-CN" altLang="en-US" dirty="0"/>
              <a:t>输出的</a:t>
            </a:r>
            <a:r>
              <a:rPr lang="en-US" altLang="zh-CN" dirty="0"/>
              <a:t>M</a:t>
            </a:r>
            <a:r>
              <a:rPr lang="zh-CN" altLang="en-US" dirty="0"/>
              <a:t>和</a:t>
            </a:r>
            <a:r>
              <a:rPr lang="en-US" altLang="zh-CN" dirty="0"/>
              <a:t>T</a:t>
            </a:r>
            <a:r>
              <a:rPr lang="zh-CN" altLang="en-US" dirty="0"/>
              <a:t>只与当前状态有关，因此很容易的就可以得到各个</a:t>
            </a:r>
            <a:r>
              <a:rPr lang="en-US" altLang="zh-CN" dirty="0"/>
              <a:t>M</a:t>
            </a:r>
            <a:r>
              <a:rPr lang="zh-CN" altLang="en-US" dirty="0"/>
              <a:t>和</a:t>
            </a:r>
            <a:r>
              <a:rPr lang="en-US" altLang="zh-CN" dirty="0"/>
              <a:t>T</a:t>
            </a:r>
            <a:r>
              <a:rPr lang="zh-CN" altLang="en-US" dirty="0"/>
              <a:t>的真值表和逻辑表达式，从而完成组合逻辑设计。</a:t>
            </a:r>
            <a:endParaRPr lang="en-US" altLang="zh-CN" dirty="0"/>
          </a:p>
          <a:p>
            <a:endParaRPr lang="en-US" altLang="zh-CN" dirty="0"/>
          </a:p>
          <a:p>
            <a:r>
              <a:rPr lang="zh-CN" altLang="en-US" dirty="0"/>
              <a:t>以上就是时序产生器设计的思路和方法。</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253046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、每周状态周期中需要几个节拍</a:t>
            </a:r>
            <a:r>
              <a:rPr lang="en-US" altLang="zh-CN" dirty="0"/>
              <a:t>T</a:t>
            </a:r>
            <a:r>
              <a:rPr lang="zh-CN" altLang="en-US" dirty="0"/>
              <a:t>，就安排几个节拍，可见取指周期</a:t>
            </a:r>
            <a:r>
              <a:rPr lang="en-US" altLang="zh-CN" dirty="0" err="1"/>
              <a:t>Mif</a:t>
            </a:r>
            <a:r>
              <a:rPr lang="zh-CN" altLang="en-US" dirty="0"/>
              <a:t>有</a:t>
            </a:r>
            <a:r>
              <a:rPr lang="en-US" altLang="zh-CN" dirty="0"/>
              <a:t>4</a:t>
            </a:r>
            <a:r>
              <a:rPr lang="zh-CN" altLang="en-US" dirty="0"/>
              <a:t>个</a:t>
            </a:r>
            <a:r>
              <a:rPr lang="en-US" altLang="zh-CN" dirty="0"/>
              <a:t>T</a:t>
            </a:r>
            <a:r>
              <a:rPr lang="zh-CN" altLang="en-US" dirty="0"/>
              <a:t>，</a:t>
            </a:r>
            <a:r>
              <a:rPr lang="en-US" altLang="zh-CN" dirty="0" err="1"/>
              <a:t>Mcal</a:t>
            </a:r>
            <a:r>
              <a:rPr lang="zh-CN" altLang="en-US" dirty="0"/>
              <a:t>只有</a:t>
            </a:r>
            <a:r>
              <a:rPr lang="en-US" altLang="zh-CN" dirty="0"/>
              <a:t>2</a:t>
            </a:r>
            <a:r>
              <a:rPr lang="zh-CN" altLang="en-US" dirty="0"/>
              <a:t>个</a:t>
            </a:r>
            <a:r>
              <a:rPr lang="en-US" altLang="zh-CN" dirty="0"/>
              <a:t>T</a:t>
            </a:r>
            <a:r>
              <a:rPr lang="zh-CN" altLang="en-US" dirty="0"/>
              <a:t>，执行阶段</a:t>
            </a:r>
            <a:r>
              <a:rPr lang="en-US" altLang="zh-CN" dirty="0" err="1"/>
              <a:t>Mex</a:t>
            </a:r>
            <a:r>
              <a:rPr lang="zh-CN" altLang="en-US" dirty="0"/>
              <a:t>有</a:t>
            </a:r>
            <a:r>
              <a:rPr lang="en-US" altLang="zh-CN" dirty="0"/>
              <a:t>3</a:t>
            </a:r>
            <a:r>
              <a:rPr lang="zh-CN" altLang="en-US" dirty="0"/>
              <a:t>个</a:t>
            </a:r>
            <a:r>
              <a:rPr lang="en-US" altLang="zh-CN" dirty="0"/>
              <a:t>T</a:t>
            </a:r>
            <a:r>
              <a:rPr lang="zh-CN" altLang="en-US" dirty="0"/>
              <a:t>。</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9</a:t>
            </a:fld>
            <a:endParaRPr lang="zh-CN" altLang="en-US"/>
          </a:p>
        </p:txBody>
      </p:sp>
    </p:spTree>
    <p:extLst>
      <p:ext uri="{BB962C8B-B14F-4D97-AF65-F5344CB8AC3E}">
        <p14:creationId xmlns:p14="http://schemas.microsoft.com/office/powerpoint/2010/main" val="387050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、根据指令周期表可见，变长指令周期中，</a:t>
            </a:r>
            <a:r>
              <a:rPr lang="en-US" altLang="zh-CN" dirty="0"/>
              <a:t>add</a:t>
            </a:r>
            <a:r>
              <a:rPr lang="zh-CN" altLang="en-US" dirty="0"/>
              <a:t>和</a:t>
            </a:r>
            <a:r>
              <a:rPr lang="en-US" altLang="zh-CN" dirty="0" err="1"/>
              <a:t>addi</a:t>
            </a:r>
            <a:r>
              <a:rPr lang="zh-CN" altLang="en-US" dirty="0"/>
              <a:t>指令不需要计算周期；所以在状态图中这两条指令的现态</a:t>
            </a:r>
            <a:r>
              <a:rPr lang="en-US" altLang="zh-CN" dirty="0"/>
              <a:t>S3</a:t>
            </a:r>
            <a:r>
              <a:rPr lang="zh-CN" altLang="en-US" dirty="0"/>
              <a:t>的次态是</a:t>
            </a:r>
            <a:r>
              <a:rPr lang="en-US" altLang="zh-CN" dirty="0"/>
              <a:t>S6</a:t>
            </a:r>
            <a:r>
              <a:rPr lang="zh-CN" altLang="en-US" dirty="0"/>
              <a:t>，而不是</a:t>
            </a:r>
            <a:r>
              <a:rPr lang="en-US" altLang="zh-CN" dirty="0"/>
              <a:t>S4</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、同理</a:t>
            </a:r>
            <a:r>
              <a:rPr lang="en-US" altLang="zh-CN" sz="1200" i="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i="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i="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这</a:t>
            </a: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条指令的</a:t>
            </a: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S3</a:t>
            </a: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的次态是</a:t>
            </a: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S4</a:t>
            </a: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、变长指令周期的状态图与定长指令周期的状态图区别就在此处。</a:t>
            </a:r>
            <a:endPar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结论：</a:t>
            </a:r>
            <a:r>
              <a:rPr lang="zh-CN" altLang="en-US" dirty="0"/>
              <a:t>变长指令周期的</a:t>
            </a:r>
            <a:r>
              <a:rPr lang="zh-CN" altLang="en-US" b="1" dirty="0"/>
              <a:t>状态切换</a:t>
            </a:r>
            <a:r>
              <a:rPr lang="zh-CN" altLang="en-US" dirty="0"/>
              <a:t>与</a:t>
            </a:r>
            <a:r>
              <a:rPr lang="zh-CN" altLang="en-US" b="1" dirty="0"/>
              <a:t>指令译码有关</a:t>
            </a:r>
            <a:r>
              <a:rPr lang="zh-CN" altLang="en-US" dirty="0"/>
              <a:t>；（定长指令周期的时序产生器与指令译码无关，只与时钟节拍有关。），从而变长指令周期的</a:t>
            </a:r>
            <a:r>
              <a:rPr lang="zh-CN" altLang="en-US" b="1" dirty="0"/>
              <a:t>时序产生器</a:t>
            </a:r>
            <a:r>
              <a:rPr lang="zh-CN" altLang="en-US" dirty="0"/>
              <a:t>也</a:t>
            </a:r>
            <a:r>
              <a:rPr lang="zh-CN" altLang="en-US" b="1" dirty="0"/>
              <a:t>与指令译码有关</a:t>
            </a:r>
            <a:r>
              <a:rPr lang="zh-CN" altLang="en-US" dirty="0"/>
              <a:t>。</a:t>
            </a:r>
            <a:endParaRPr lang="en-US" altLang="zh-CN" sz="1200" i="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88905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、设计完成了时序产生器，下面就该设计硬布线控制器核心组合逻辑单元了。</a:t>
            </a:r>
            <a:endParaRPr lang="en-US" altLang="zh-CN" dirty="0"/>
          </a:p>
          <a:p>
            <a:r>
              <a:rPr lang="en-US" altLang="zh-CN" dirty="0"/>
              <a:t>2</a:t>
            </a:r>
            <a:r>
              <a:rPr lang="zh-CN" altLang="en-US" dirty="0"/>
              <a:t>、由于时序产生器已经承担了时序控制的功能（生成</a:t>
            </a:r>
            <a:r>
              <a:rPr lang="en-US" altLang="zh-CN" dirty="0"/>
              <a:t>M</a:t>
            </a:r>
            <a:r>
              <a:rPr lang="zh-CN" altLang="en-US" dirty="0"/>
              <a:t>和</a:t>
            </a:r>
            <a:r>
              <a:rPr lang="en-US" altLang="zh-CN" dirty="0"/>
              <a:t>T</a:t>
            </a:r>
            <a:r>
              <a:rPr lang="zh-CN" altLang="en-US" dirty="0"/>
              <a:t>），所以硬布线控制器已经变成了一个</a:t>
            </a:r>
            <a:r>
              <a:rPr lang="zh-CN" altLang="en-US" b="1" dirty="0"/>
              <a:t>纯组合逻辑</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a:t>
            </a:r>
            <a:r>
              <a:rPr lang="zh-CN" altLang="en-US" b="1" dirty="0"/>
              <a:t>每个控制信号</a:t>
            </a:r>
            <a:r>
              <a:rPr lang="zh-CN" altLang="en-US" dirty="0"/>
              <a:t>都是指令译码，反馈信号</a:t>
            </a:r>
            <a:r>
              <a:rPr lang="en-US" altLang="zh-CN" dirty="0"/>
              <a:t>,</a:t>
            </a:r>
            <a:r>
              <a:rPr lang="zh-CN" altLang="en-US" dirty="0"/>
              <a:t>状态周期，节拍电的</a:t>
            </a:r>
            <a:r>
              <a:rPr lang="zh-CN" altLang="en-US" b="1" dirty="0"/>
              <a:t>组合逻辑函数</a:t>
            </a:r>
            <a:r>
              <a:rPr lang="zh-CN" altLang="en-US" dirty="0"/>
              <a:t>，每一个控制信号</a:t>
            </a:r>
            <a:r>
              <a:rPr lang="en-US" altLang="zh-CN" dirty="0" err="1"/>
              <a:t>Cn</a:t>
            </a:r>
            <a:r>
              <a:rPr lang="zh-CN" altLang="en-US" dirty="0"/>
              <a:t>等于某一条指令</a:t>
            </a:r>
            <a:r>
              <a:rPr lang="en-US" altLang="zh-CN" dirty="0" err="1"/>
              <a:t>Im</a:t>
            </a:r>
            <a:r>
              <a:rPr lang="zh-CN" altLang="en-US" dirty="0"/>
              <a:t>在什么周期、在什么节拍，在什么反馈条件下产生的累加求和。所以，我们只需要弄清楚各操作控制信号产生的条件就可以得到它们的逻辑表达式。设计此纯组合逻辑就比较简单。</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那么这些信号的产生条件是什么呢？</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注：变长指令周期的时序产生器与指令译码有关；而定长指令周期的时序产生器与指令译码无关。此处画了指令译码器。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2536104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2021/5/17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C00000"/>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ACAD5595-43F6-4881-861D-D1E9149D8B35}"/>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2021/5/17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2.m4a"/><Relationship Id="rId7"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m4a"/></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六、中央处理器</a:t>
            </a: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60212" y="4084658"/>
            <a:ext cx="3569372" cy="2375478"/>
          </a:xfrm>
          <a:prstGeom prst="rect">
            <a:avLst/>
          </a:prstGeom>
        </p:spPr>
      </p:pic>
      <p:pic>
        <p:nvPicPr>
          <p:cNvPr id="30" name="图片 29">
            <a:extLst>
              <a:ext uri="{FF2B5EF4-FFF2-40B4-BE49-F238E27FC236}">
                <a16:creationId xmlns:a16="http://schemas.microsoft.com/office/drawing/2014/main" id="{F3E92151-E84A-488E-8B86-B1648BC4DF61}"/>
              </a:ext>
            </a:extLst>
          </p:cNvPr>
          <p:cNvPicPr>
            <a:picLocks noChangeAspect="1"/>
          </p:cNvPicPr>
          <p:nvPr/>
        </p:nvPicPr>
        <p:blipFill>
          <a:blip r:embed="rId6">
            <a:clrChange>
              <a:clrFrom>
                <a:srgbClr val="656D78"/>
              </a:clrFrom>
              <a:clrTo>
                <a:srgbClr val="656D78">
                  <a:alpha val="0"/>
                </a:srgbClr>
              </a:clrTo>
            </a:clrChange>
          </a:blip>
          <a:stretch>
            <a:fillRect/>
          </a:stretch>
        </p:blipFill>
        <p:spPr>
          <a:xfrm>
            <a:off x="1317718" y="506407"/>
            <a:ext cx="880575" cy="877289"/>
          </a:xfrm>
          <a:prstGeom prst="rect">
            <a:avLst/>
          </a:prstGeom>
        </p:spPr>
      </p:pic>
      <p:pic>
        <p:nvPicPr>
          <p:cNvPr id="31" name="图片 30">
            <a:extLst>
              <a:ext uri="{FF2B5EF4-FFF2-40B4-BE49-F238E27FC236}">
                <a16:creationId xmlns:a16="http://schemas.microsoft.com/office/drawing/2014/main" id="{4A18AE79-F5DF-45E7-84B1-940BB0BCB2E8}"/>
              </a:ext>
            </a:extLst>
          </p:cNvPr>
          <p:cNvPicPr>
            <a:picLocks noChangeAspect="1"/>
          </p:cNvPicPr>
          <p:nvPr/>
        </p:nvPicPr>
        <p:blipFill>
          <a:blip r:embed="rId7"/>
          <a:stretch>
            <a:fillRect/>
          </a:stretch>
        </p:blipFill>
        <p:spPr>
          <a:xfrm>
            <a:off x="-320962" y="1654403"/>
            <a:ext cx="4296880" cy="793906"/>
          </a:xfrm>
          <a:prstGeom prst="rect">
            <a:avLst/>
          </a:prstGeom>
        </p:spPr>
      </p:pic>
      <p:sp>
        <p:nvSpPr>
          <p:cNvPr id="32" name="文本框 26">
            <a:extLst>
              <a:ext uri="{FF2B5EF4-FFF2-40B4-BE49-F238E27FC236}">
                <a16:creationId xmlns:a16="http://schemas.microsoft.com/office/drawing/2014/main" id="{7F39A88E-9583-450E-B287-3F59979CC297}"/>
              </a:ext>
            </a:extLst>
          </p:cNvPr>
          <p:cNvSpPr txBox="1"/>
          <p:nvPr/>
        </p:nvSpPr>
        <p:spPr>
          <a:xfrm>
            <a:off x="-66905" y="5545626"/>
            <a:ext cx="3788299"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33"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188" t="20805" r="27417" b="4822"/>
          <a:stretch/>
        </p:blipFill>
        <p:spPr bwMode="auto">
          <a:xfrm>
            <a:off x="1073788" y="3913765"/>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34"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6" name="文本框 23">
            <a:extLst>
              <a:ext uri="{FF2B5EF4-FFF2-40B4-BE49-F238E27FC236}">
                <a16:creationId xmlns:a16="http://schemas.microsoft.com/office/drawing/2014/main" id="{E3CA8D5E-F9F5-4648-8B5F-4B9FDD4C2E28}"/>
              </a:ext>
            </a:extLst>
          </p:cNvPr>
          <p:cNvSpPr txBox="1"/>
          <p:nvPr/>
        </p:nvSpPr>
        <p:spPr>
          <a:xfrm>
            <a:off x="-26988" y="2708606"/>
            <a:ext cx="3413126" cy="954087"/>
          </a:xfrm>
          <a:prstGeom prst="rect">
            <a:avLst/>
          </a:prstGeom>
          <a:noFill/>
        </p:spPr>
        <p:txBody>
          <a:bodyPr>
            <a:spAutoFit/>
          </a:bodyPr>
          <a:lstStyle/>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sp>
        <p:nvSpPr>
          <p:cNvPr id="37" name="文本框 1">
            <a:extLst>
              <a:ext uri="{FF2B5EF4-FFF2-40B4-BE49-F238E27FC236}">
                <a16:creationId xmlns:a16="http://schemas.microsoft.com/office/drawing/2014/main" id="{E6FDEEFE-9D91-489B-96C2-CC36D2C8D98D}"/>
              </a:ext>
            </a:extLst>
          </p:cNvPr>
          <p:cNvSpPr txBox="1"/>
          <p:nvPr/>
        </p:nvSpPr>
        <p:spPr>
          <a:xfrm>
            <a:off x="5017168" y="3591166"/>
            <a:ext cx="6063915"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6.2 </a:t>
            </a:r>
            <a:r>
              <a:rPr lang="zh-CN" altLang="en-US" sz="3600" spc="600" dirty="0">
                <a:latin typeface="华文楷体" panose="02010600040101010101" pitchFamily="2" charset="-122"/>
                <a:ea typeface="华文楷体" panose="02010600040101010101" pitchFamily="2" charset="-122"/>
              </a:rPr>
              <a:t>硬布线控制器设计</a:t>
            </a:r>
          </a:p>
        </p:txBody>
      </p:sp>
      <p:pic>
        <p:nvPicPr>
          <p:cNvPr id="15" name="图片 14">
            <a:extLst>
              <a:ext uri="{FF2B5EF4-FFF2-40B4-BE49-F238E27FC236}">
                <a16:creationId xmlns:a16="http://schemas.microsoft.com/office/drawing/2014/main" id="{82E10008-A8E4-4157-895C-C0D9767B1632}"/>
              </a:ext>
            </a:extLst>
          </p:cNvPr>
          <p:cNvPicPr>
            <a:picLocks noChangeAspect="1"/>
          </p:cNvPicPr>
          <p:nvPr/>
        </p:nvPicPr>
        <p:blipFill>
          <a:blip r:embed="rId9"/>
          <a:stretch>
            <a:fillRect/>
          </a:stretch>
        </p:blipFill>
        <p:spPr>
          <a:xfrm>
            <a:off x="6018536" y="6250400"/>
            <a:ext cx="3440383" cy="607600"/>
          </a:xfrm>
          <a:prstGeom prst="rect">
            <a:avLst/>
          </a:prstGeom>
        </p:spPr>
      </p:pic>
    </p:spTree>
    <p:extLst>
      <p:ext uri="{BB962C8B-B14F-4D97-AF65-F5344CB8AC3E}">
        <p14:creationId xmlns:p14="http://schemas.microsoft.com/office/powerpoint/2010/main" val="3317172237"/>
      </p:ext>
    </p:extLst>
  </p:cSld>
  <p:clrMapOvr>
    <a:masterClrMapping/>
  </p:clrMapOvr>
  <p:transition spd="slow" advClick="0" advTm="84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E180D4A7-C9FB-4DFB-919C-405C955672EB}">
      <p14:showEvtLst xmlns:p14="http://schemas.microsoft.com/office/powerpoint/2010/main">
        <p14:playEvt time="2" objId="4"/>
        <p14:stopEvt time="873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变长指令周期三级时序状态机</a:t>
            </a:r>
            <a:endParaRPr lang="zh-CN" altLang="en-US" dirty="0"/>
          </a:p>
        </p:txBody>
      </p:sp>
      <p:grpSp>
        <p:nvGrpSpPr>
          <p:cNvPr id="16" name="组合 15"/>
          <p:cNvGrpSpPr/>
          <p:nvPr/>
        </p:nvGrpSpPr>
        <p:grpSpPr>
          <a:xfrm>
            <a:off x="939464" y="1407865"/>
            <a:ext cx="4568842" cy="5050166"/>
            <a:chOff x="939464" y="1407865"/>
            <a:chExt cx="4568842" cy="5050166"/>
          </a:xfrm>
        </p:grpSpPr>
        <p:grpSp>
          <p:nvGrpSpPr>
            <p:cNvPr id="15" name="组合 14"/>
            <p:cNvGrpSpPr/>
            <p:nvPr/>
          </p:nvGrpSpPr>
          <p:grpSpPr>
            <a:xfrm>
              <a:off x="939464" y="1407865"/>
              <a:ext cx="4568842" cy="5050166"/>
              <a:chOff x="939464" y="1407865"/>
              <a:chExt cx="4568842" cy="5050166"/>
            </a:xfrm>
          </p:grpSpPr>
          <p:sp>
            <p:nvSpPr>
              <p:cNvPr id="208" name="弧形 207"/>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38" name="组合 237"/>
              <p:cNvGrpSpPr/>
              <p:nvPr/>
            </p:nvGrpSpPr>
            <p:grpSpPr>
              <a:xfrm rot="3600000">
                <a:off x="3947340" y="5269201"/>
                <a:ext cx="806337" cy="810310"/>
                <a:chOff x="4997657" y="3422580"/>
                <a:chExt cx="806337" cy="810310"/>
              </a:xfrm>
            </p:grpSpPr>
            <p:sp>
              <p:nvSpPr>
                <p:cNvPr id="239" name="椭圆 23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0" name="文本框 239">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3" name="椭圆 232">
                <a:extLst>
                  <a:ext uri="{FF2B5EF4-FFF2-40B4-BE49-F238E27FC236}">
                    <a16:creationId xmlns:a16="http://schemas.microsoft.com/office/drawing/2014/main" id="{8CAC6746-F360-4A07-9542-78BDE2BC76FB}"/>
                  </a:ext>
                </a:extLst>
              </p:cNvPr>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43" name="矩形 142"/>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44" name="矩形 143"/>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58" name="矩形 15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234" name="文本框 233">
              <a:extLst>
                <a:ext uri="{FF2B5EF4-FFF2-40B4-BE49-F238E27FC236}">
                  <a16:creationId xmlns:a16="http://schemas.microsoft.com/office/drawing/2014/main" id="{88F16560-3B45-4A43-9EA2-5494457AE28D}"/>
                </a:ext>
              </a:extLst>
            </p:cNvPr>
            <p:cNvSpPr txBox="1"/>
            <p:nvPr/>
          </p:nvSpPr>
          <p:spPr>
            <a:xfrm>
              <a:off x="1942280" y="544002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14" name="组合 13"/>
          <p:cNvGrpSpPr/>
          <p:nvPr/>
        </p:nvGrpSpPr>
        <p:grpSpPr>
          <a:xfrm>
            <a:off x="939464" y="1407865"/>
            <a:ext cx="4568842" cy="4568842"/>
            <a:chOff x="939464" y="1407865"/>
            <a:chExt cx="4568842" cy="4568842"/>
          </a:xfrm>
        </p:grpSpPr>
        <p:sp>
          <p:nvSpPr>
            <p:cNvPr id="205" name="弧形 20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8" name="文本框 227">
              <a:extLst>
                <a:ext uri="{FF2B5EF4-FFF2-40B4-BE49-F238E27FC236}">
                  <a16:creationId xmlns:a16="http://schemas.microsoft.com/office/drawing/2014/main" id="{88F16560-3B45-4A43-9EA2-5494457AE28D}"/>
                </a:ext>
              </a:extLst>
            </p:cNvPr>
            <p:cNvSpPr txBox="1"/>
            <p:nvPr/>
          </p:nvSpPr>
          <p:spPr>
            <a:xfrm>
              <a:off x="1215966" y="4525720"/>
              <a:ext cx="1592588" cy="307777"/>
            </a:xfrm>
            <a:prstGeom prst="rect">
              <a:avLst/>
            </a:prstGeom>
            <a:noFill/>
          </p:spPr>
          <p:txBody>
            <a:bodyPr wrap="square" lIns="0" tIns="0" rIns="0" bIns="0" rtlCol="0">
              <a:spAutoFit/>
            </a:bodyPr>
            <a:lstStyle/>
            <a:p>
              <a:pPr algn="ctr" defTabSz="914277"/>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2" name="组合 11"/>
          <p:cNvGrpSpPr/>
          <p:nvPr/>
        </p:nvGrpSpPr>
        <p:grpSpPr>
          <a:xfrm>
            <a:off x="1370359" y="3304952"/>
            <a:ext cx="3725671" cy="385997"/>
            <a:chOff x="1370359" y="3304952"/>
            <a:chExt cx="3725671" cy="385997"/>
          </a:xfrm>
        </p:grpSpPr>
        <p:sp>
          <p:nvSpPr>
            <p:cNvPr id="152" name="文本框 151">
              <a:extLst>
                <a:ext uri="{FF2B5EF4-FFF2-40B4-BE49-F238E27FC236}">
                  <a16:creationId xmlns:a16="http://schemas.microsoft.com/office/drawing/2014/main" id="{88F16560-3B45-4A43-9EA2-5494457AE28D}"/>
                </a:ext>
              </a:extLst>
            </p:cNvPr>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277">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9" name="直接箭头连接符 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6274589" y="1017397"/>
            <a:ext cx="5580156" cy="5338345"/>
            <a:chOff x="686283" y="972042"/>
            <a:chExt cx="5580156" cy="5338345"/>
          </a:xfrm>
        </p:grpSpPr>
        <p:sp>
          <p:nvSpPr>
            <p:cNvPr id="134" name="TextBox 24"/>
            <p:cNvSpPr txBox="1"/>
            <p:nvPr/>
          </p:nvSpPr>
          <p:spPr>
            <a:xfrm>
              <a:off x="1830762" y="3284514"/>
              <a:ext cx="3267392" cy="632289"/>
            </a:xfrm>
            <a:prstGeom prst="rect">
              <a:avLst/>
            </a:prstGeom>
            <a:noFill/>
            <a:ln>
              <a:noFill/>
            </a:ln>
          </p:spPr>
          <p:txBody>
            <a:bodyPr wrap="square" rtlCol="0">
              <a:spAutoFit/>
            </a:bodyPr>
            <a:lstStyle>
              <a:defPPr>
                <a:defRPr lang="zh-CN"/>
              </a:defPPr>
              <a:lvl1pPr algn="ctr">
                <a:lnSpc>
                  <a:spcPct val="150000"/>
                </a:lnSpc>
                <a:spcBef>
                  <a:spcPts val="569"/>
                </a:spcBef>
                <a:spcAft>
                  <a:spcPts val="569"/>
                </a:spcAft>
                <a:buClr>
                  <a:srgbClr val="FFC000"/>
                </a:buClr>
                <a:defRPr sz="2655"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a:solidFill>
                    <a:srgbClr val="FF6600"/>
                  </a:solidFill>
                  <a:sym typeface="Arial" panose="020B0604020202020204" pitchFamily="34" charset="0"/>
                </a:rPr>
                <a:t>定长指令周期</a:t>
              </a:r>
              <a:endParaRPr lang="en-US" altLang="zh-CN" dirty="0">
                <a:solidFill>
                  <a:srgbClr val="FF6600"/>
                </a:solidFill>
                <a:sym typeface="Arial" panose="020B0604020202020204" pitchFamily="34" charset="0"/>
              </a:endParaRPr>
            </a:p>
          </p:txBody>
        </p:sp>
        <p:sp>
          <p:nvSpPr>
            <p:cNvPr id="135" name="弧形 134"/>
            <p:cNvSpPr/>
            <p:nvPr/>
          </p:nvSpPr>
          <p:spPr>
            <a:xfrm>
              <a:off x="1130864" y="1362510"/>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6" name="弧形 135"/>
            <p:cNvSpPr/>
            <p:nvPr/>
          </p:nvSpPr>
          <p:spPr>
            <a:xfrm>
              <a:off x="1130864" y="1362510"/>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7" name="弧形 136"/>
            <p:cNvSpPr/>
            <p:nvPr/>
          </p:nvSpPr>
          <p:spPr>
            <a:xfrm>
              <a:off x="1130864" y="1362510"/>
              <a:ext cx="4568842" cy="4568842"/>
            </a:xfrm>
            <a:prstGeom prst="arc">
              <a:avLst>
                <a:gd name="adj1" fmla="val 13212488"/>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1" name="弧形 140"/>
            <p:cNvSpPr/>
            <p:nvPr/>
          </p:nvSpPr>
          <p:spPr>
            <a:xfrm>
              <a:off x="1130864" y="1362510"/>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2" name="弧形 141"/>
            <p:cNvSpPr/>
            <p:nvPr/>
          </p:nvSpPr>
          <p:spPr>
            <a:xfrm>
              <a:off x="1130864" y="1362510"/>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5" name="弧形 144"/>
            <p:cNvSpPr/>
            <p:nvPr/>
          </p:nvSpPr>
          <p:spPr>
            <a:xfrm>
              <a:off x="1130864" y="1362510"/>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9" name="弧形 148"/>
            <p:cNvSpPr/>
            <p:nvPr/>
          </p:nvSpPr>
          <p:spPr>
            <a:xfrm>
              <a:off x="1130864" y="1362510"/>
              <a:ext cx="4568842" cy="4568842"/>
            </a:xfrm>
            <a:prstGeom prst="arc">
              <a:avLst>
                <a:gd name="adj1" fmla="val 5930410"/>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0" name="弧形 149"/>
            <p:cNvSpPr/>
            <p:nvPr/>
          </p:nvSpPr>
          <p:spPr>
            <a:xfrm>
              <a:off x="1130864" y="1362510"/>
              <a:ext cx="4568842" cy="4568842"/>
            </a:xfrm>
            <a:prstGeom prst="arc">
              <a:avLst>
                <a:gd name="adj1" fmla="val 4120277"/>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1" name="弧形 150"/>
            <p:cNvSpPr/>
            <p:nvPr/>
          </p:nvSpPr>
          <p:spPr>
            <a:xfrm>
              <a:off x="1130864" y="1362510"/>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9" name="弧形 158"/>
            <p:cNvSpPr/>
            <p:nvPr/>
          </p:nvSpPr>
          <p:spPr>
            <a:xfrm>
              <a:off x="1130864" y="1362510"/>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0" name="弧形 159"/>
            <p:cNvSpPr/>
            <p:nvPr/>
          </p:nvSpPr>
          <p:spPr>
            <a:xfrm>
              <a:off x="1130864" y="1362510"/>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1" name="组合 160"/>
            <p:cNvGrpSpPr/>
            <p:nvPr/>
          </p:nvGrpSpPr>
          <p:grpSpPr>
            <a:xfrm>
              <a:off x="3021630" y="972042"/>
              <a:ext cx="810310" cy="1257998"/>
              <a:chOff x="8728756" y="936447"/>
              <a:chExt cx="810310" cy="1257998"/>
            </a:xfrm>
          </p:grpSpPr>
          <p:grpSp>
            <p:nvGrpSpPr>
              <p:cNvPr id="162" name="组合 161"/>
              <p:cNvGrpSpPr/>
              <p:nvPr/>
            </p:nvGrpSpPr>
            <p:grpSpPr>
              <a:xfrm rot="5400000">
                <a:off x="8730742" y="934461"/>
                <a:ext cx="806337" cy="810310"/>
                <a:chOff x="4834556" y="1305082"/>
                <a:chExt cx="806337" cy="810310"/>
              </a:xfrm>
            </p:grpSpPr>
            <p:sp>
              <p:nvSpPr>
                <p:cNvPr id="164" name="椭圆 163">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65" name="文本框 164">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3" name="矩形 16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166" name="组合 165"/>
            <p:cNvGrpSpPr/>
            <p:nvPr/>
          </p:nvGrpSpPr>
          <p:grpSpPr>
            <a:xfrm>
              <a:off x="1874544" y="1298807"/>
              <a:ext cx="928406" cy="1183786"/>
              <a:chOff x="7581670" y="1263212"/>
              <a:chExt cx="928406" cy="1183786"/>
            </a:xfrm>
          </p:grpSpPr>
          <p:grpSp>
            <p:nvGrpSpPr>
              <p:cNvPr id="167" name="组合 166"/>
              <p:cNvGrpSpPr/>
              <p:nvPr/>
            </p:nvGrpSpPr>
            <p:grpSpPr>
              <a:xfrm rot="3600000">
                <a:off x="7583656" y="1261226"/>
                <a:ext cx="806337" cy="810310"/>
                <a:chOff x="4834556" y="1305082"/>
                <a:chExt cx="806337" cy="810310"/>
              </a:xfrm>
            </p:grpSpPr>
            <p:sp>
              <p:nvSpPr>
                <p:cNvPr id="169" name="椭圆 16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0" name="文本框 169">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68" name="矩形 16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171" name="组合 170"/>
            <p:cNvGrpSpPr/>
            <p:nvPr/>
          </p:nvGrpSpPr>
          <p:grpSpPr>
            <a:xfrm>
              <a:off x="1053579" y="2121338"/>
              <a:ext cx="1184044" cy="900462"/>
              <a:chOff x="6760705" y="2085743"/>
              <a:chExt cx="1184044" cy="900462"/>
            </a:xfrm>
          </p:grpSpPr>
          <p:grpSp>
            <p:nvGrpSpPr>
              <p:cNvPr id="172" name="组合 171"/>
              <p:cNvGrpSpPr/>
              <p:nvPr/>
            </p:nvGrpSpPr>
            <p:grpSpPr>
              <a:xfrm rot="1800000">
                <a:off x="6760705" y="2085743"/>
                <a:ext cx="806337" cy="810310"/>
                <a:chOff x="4834556" y="1305082"/>
                <a:chExt cx="806337" cy="810310"/>
              </a:xfrm>
            </p:grpSpPr>
            <p:sp>
              <p:nvSpPr>
                <p:cNvPr id="174" name="椭圆 173">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75" name="文本框 174">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73" name="矩形 172"/>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76" name="组合 175"/>
            <p:cNvGrpSpPr/>
            <p:nvPr/>
          </p:nvGrpSpPr>
          <p:grpSpPr>
            <a:xfrm>
              <a:off x="755422" y="3236058"/>
              <a:ext cx="1297094" cy="810310"/>
              <a:chOff x="6462548" y="3200463"/>
              <a:chExt cx="1297094" cy="810310"/>
            </a:xfrm>
          </p:grpSpPr>
          <p:grpSp>
            <p:nvGrpSpPr>
              <p:cNvPr id="177" name="组合 176"/>
              <p:cNvGrpSpPr/>
              <p:nvPr/>
            </p:nvGrpSpPr>
            <p:grpSpPr>
              <a:xfrm>
                <a:off x="6462548" y="3200463"/>
                <a:ext cx="806337" cy="810310"/>
                <a:chOff x="4834556" y="1305082"/>
                <a:chExt cx="806337" cy="810310"/>
              </a:xfrm>
            </p:grpSpPr>
            <p:sp>
              <p:nvSpPr>
                <p:cNvPr id="179" name="椭圆 17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0" name="文本框 179">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78" name="矩形 177"/>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81" name="组合 180"/>
            <p:cNvGrpSpPr/>
            <p:nvPr/>
          </p:nvGrpSpPr>
          <p:grpSpPr>
            <a:xfrm>
              <a:off x="1059007" y="4315085"/>
              <a:ext cx="1202573" cy="883671"/>
              <a:chOff x="6766133" y="4279490"/>
              <a:chExt cx="1202573" cy="883671"/>
            </a:xfrm>
          </p:grpSpPr>
          <p:grpSp>
            <p:nvGrpSpPr>
              <p:cNvPr id="182" name="组合 181"/>
              <p:cNvGrpSpPr/>
              <p:nvPr/>
            </p:nvGrpSpPr>
            <p:grpSpPr>
              <a:xfrm rot="9000000">
                <a:off x="6766133" y="4352851"/>
                <a:ext cx="806337" cy="810310"/>
                <a:chOff x="4997657" y="3422580"/>
                <a:chExt cx="806337" cy="810310"/>
              </a:xfrm>
            </p:grpSpPr>
            <p:sp>
              <p:nvSpPr>
                <p:cNvPr id="184" name="椭圆 183">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85" name="文本框 184">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3" name="矩形 182"/>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86" name="组合 185"/>
            <p:cNvGrpSpPr/>
            <p:nvPr/>
          </p:nvGrpSpPr>
          <p:grpSpPr>
            <a:xfrm>
              <a:off x="1891563" y="4881787"/>
              <a:ext cx="911969" cy="1131742"/>
              <a:chOff x="7598689" y="4846192"/>
              <a:chExt cx="911969" cy="1131742"/>
            </a:xfrm>
          </p:grpSpPr>
          <p:grpSp>
            <p:nvGrpSpPr>
              <p:cNvPr id="187" name="组合 186"/>
              <p:cNvGrpSpPr/>
              <p:nvPr/>
            </p:nvGrpSpPr>
            <p:grpSpPr>
              <a:xfrm rot="7200000">
                <a:off x="7600675" y="5169611"/>
                <a:ext cx="806337" cy="810310"/>
                <a:chOff x="4997657" y="3422580"/>
                <a:chExt cx="806337" cy="810310"/>
              </a:xfrm>
            </p:grpSpPr>
            <p:sp>
              <p:nvSpPr>
                <p:cNvPr id="189" name="椭圆 18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190" name="文本框 189">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88" name="矩形 187"/>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91" name="组合 190"/>
            <p:cNvGrpSpPr/>
            <p:nvPr/>
          </p:nvGrpSpPr>
          <p:grpSpPr>
            <a:xfrm>
              <a:off x="3017249" y="5145380"/>
              <a:ext cx="810310" cy="1165007"/>
              <a:chOff x="8724375" y="5109785"/>
              <a:chExt cx="810310" cy="1165007"/>
            </a:xfrm>
          </p:grpSpPr>
          <p:grpSp>
            <p:nvGrpSpPr>
              <p:cNvPr id="192" name="组合 191"/>
              <p:cNvGrpSpPr/>
              <p:nvPr/>
            </p:nvGrpSpPr>
            <p:grpSpPr>
              <a:xfrm rot="5400000">
                <a:off x="8726361" y="5466469"/>
                <a:ext cx="806337" cy="810310"/>
                <a:chOff x="4997657" y="3422580"/>
                <a:chExt cx="806337" cy="810310"/>
              </a:xfrm>
            </p:grpSpPr>
            <p:sp>
              <p:nvSpPr>
                <p:cNvPr id="194" name="椭圆 193">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195" name="文本框 194">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3" name="矩形 19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96" name="组合 195"/>
            <p:cNvGrpSpPr/>
            <p:nvPr/>
          </p:nvGrpSpPr>
          <p:grpSpPr>
            <a:xfrm>
              <a:off x="4011879" y="4952350"/>
              <a:ext cx="935185" cy="1079819"/>
              <a:chOff x="9719005" y="4916755"/>
              <a:chExt cx="935185" cy="1079819"/>
            </a:xfrm>
          </p:grpSpPr>
          <p:grpSp>
            <p:nvGrpSpPr>
              <p:cNvPr id="197" name="组合 196"/>
              <p:cNvGrpSpPr/>
              <p:nvPr/>
            </p:nvGrpSpPr>
            <p:grpSpPr>
              <a:xfrm rot="3600000">
                <a:off x="9845866" y="5188251"/>
                <a:ext cx="806337" cy="810310"/>
                <a:chOff x="4997657" y="3422580"/>
                <a:chExt cx="806337" cy="810310"/>
              </a:xfrm>
            </p:grpSpPr>
            <p:sp>
              <p:nvSpPr>
                <p:cNvPr id="206" name="椭圆 205">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07" name="文本框 206">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98" name="矩形 197"/>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210" name="组合 209"/>
            <p:cNvGrpSpPr/>
            <p:nvPr/>
          </p:nvGrpSpPr>
          <p:grpSpPr>
            <a:xfrm>
              <a:off x="4606974" y="4372970"/>
              <a:ext cx="1175586" cy="828477"/>
              <a:chOff x="10314100" y="4337375"/>
              <a:chExt cx="1175586" cy="828477"/>
            </a:xfrm>
          </p:grpSpPr>
          <p:grpSp>
            <p:nvGrpSpPr>
              <p:cNvPr id="214" name="组合 213"/>
              <p:cNvGrpSpPr/>
              <p:nvPr/>
            </p:nvGrpSpPr>
            <p:grpSpPr>
              <a:xfrm rot="1800000">
                <a:off x="10683349" y="4355542"/>
                <a:ext cx="806337" cy="810310"/>
                <a:chOff x="4997657" y="3422580"/>
                <a:chExt cx="806337" cy="810310"/>
              </a:xfrm>
            </p:grpSpPr>
            <p:sp>
              <p:nvSpPr>
                <p:cNvPr id="220" name="椭圆 219">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1" name="文本框 220">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18" name="矩形 217"/>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222" name="组合 221"/>
            <p:cNvGrpSpPr/>
            <p:nvPr/>
          </p:nvGrpSpPr>
          <p:grpSpPr>
            <a:xfrm>
              <a:off x="4860641" y="3240439"/>
              <a:ext cx="1233126" cy="810310"/>
              <a:chOff x="10567767" y="3204844"/>
              <a:chExt cx="1233126" cy="810310"/>
            </a:xfrm>
          </p:grpSpPr>
          <p:grpSp>
            <p:nvGrpSpPr>
              <p:cNvPr id="226" name="组合 225"/>
              <p:cNvGrpSpPr/>
              <p:nvPr/>
            </p:nvGrpSpPr>
            <p:grpSpPr>
              <a:xfrm>
                <a:off x="10994556" y="3204844"/>
                <a:ext cx="806337" cy="810310"/>
                <a:chOff x="4997657" y="3422580"/>
                <a:chExt cx="806337" cy="810310"/>
              </a:xfrm>
            </p:grpSpPr>
            <p:sp>
              <p:nvSpPr>
                <p:cNvPr id="244" name="椭圆 243">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5" name="文本框 244">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27" name="矩形 226"/>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246" name="组合 245"/>
            <p:cNvGrpSpPr/>
            <p:nvPr/>
          </p:nvGrpSpPr>
          <p:grpSpPr>
            <a:xfrm>
              <a:off x="4555488" y="2126237"/>
              <a:ext cx="1236880" cy="849862"/>
              <a:chOff x="10262614" y="2090642"/>
              <a:chExt cx="1236880" cy="849862"/>
            </a:xfrm>
          </p:grpSpPr>
          <p:grpSp>
            <p:nvGrpSpPr>
              <p:cNvPr id="255" name="组合 254"/>
              <p:cNvGrpSpPr/>
              <p:nvPr/>
            </p:nvGrpSpPr>
            <p:grpSpPr>
              <a:xfrm rot="9000000">
                <a:off x="10693157" y="2090642"/>
                <a:ext cx="806337" cy="810310"/>
                <a:chOff x="4834556" y="1305082"/>
                <a:chExt cx="806337" cy="810310"/>
              </a:xfrm>
            </p:grpSpPr>
            <p:sp>
              <p:nvSpPr>
                <p:cNvPr id="257" name="椭圆 256">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56" name="矩形 255"/>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259" name="组合 258"/>
            <p:cNvGrpSpPr/>
            <p:nvPr/>
          </p:nvGrpSpPr>
          <p:grpSpPr>
            <a:xfrm>
              <a:off x="3978102" y="1284549"/>
              <a:ext cx="993569" cy="1158657"/>
              <a:chOff x="9685228" y="1248954"/>
              <a:chExt cx="993569" cy="1158657"/>
            </a:xfrm>
          </p:grpSpPr>
          <p:grpSp>
            <p:nvGrpSpPr>
              <p:cNvPr id="260" name="组合 259"/>
              <p:cNvGrpSpPr/>
              <p:nvPr/>
            </p:nvGrpSpPr>
            <p:grpSpPr>
              <a:xfrm rot="7200000">
                <a:off x="9870473" y="1246968"/>
                <a:ext cx="806337" cy="810310"/>
                <a:chOff x="4834556" y="1305082"/>
                <a:chExt cx="806337" cy="810310"/>
              </a:xfrm>
            </p:grpSpPr>
            <p:sp>
              <p:nvSpPr>
                <p:cNvPr id="262" name="椭圆 261">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tx1"/>
                    </a:solidFill>
                    <a:latin typeface="等线" panose="020F0502020204030204"/>
                    <a:ea typeface="等线" panose="02010600030101010101" pitchFamily="2" charset="-122"/>
                  </a:endParaRPr>
                </a:p>
              </p:txBody>
            </p:sp>
            <p:sp>
              <p:nvSpPr>
                <p:cNvPr id="263" name="文本框 262">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00B0F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61" name="矩形 260"/>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264" name="矩形 263"/>
            <p:cNvSpPr/>
            <p:nvPr/>
          </p:nvSpPr>
          <p:spPr>
            <a:xfrm>
              <a:off x="700138" y="1615435"/>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265" name="矩形 264"/>
            <p:cNvSpPr/>
            <p:nvPr/>
          </p:nvSpPr>
          <p:spPr>
            <a:xfrm>
              <a:off x="686283" y="5336690"/>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266" name="矩形 265"/>
            <p:cNvSpPr/>
            <p:nvPr/>
          </p:nvSpPr>
          <p:spPr>
            <a:xfrm>
              <a:off x="5055851" y="165676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267" name="弧形 266"/>
            <p:cNvSpPr/>
            <p:nvPr/>
          </p:nvSpPr>
          <p:spPr>
            <a:xfrm>
              <a:off x="1138122" y="1340739"/>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8" name="TextBox 24"/>
          <p:cNvSpPr txBox="1"/>
          <p:nvPr/>
        </p:nvSpPr>
        <p:spPr>
          <a:xfrm>
            <a:off x="1587412" y="3621797"/>
            <a:ext cx="3267392" cy="632289"/>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1" name="组合 10"/>
          <p:cNvGrpSpPr/>
          <p:nvPr/>
        </p:nvGrpSpPr>
        <p:grpSpPr>
          <a:xfrm>
            <a:off x="444624" y="1017397"/>
            <a:ext cx="5063682" cy="4959310"/>
            <a:chOff x="444624" y="1017397"/>
            <a:chExt cx="5063682" cy="4959310"/>
          </a:xfrm>
        </p:grpSpPr>
        <p:sp>
          <p:nvSpPr>
            <p:cNvPr id="3" name="矩形 2"/>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38" name="矩形 137"/>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39" name="矩形 138"/>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40" name="矩形 139"/>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0" name="组合 9"/>
            <p:cNvGrpSpPr/>
            <p:nvPr/>
          </p:nvGrpSpPr>
          <p:grpSpPr>
            <a:xfrm>
              <a:off x="444624" y="1017397"/>
              <a:ext cx="5063682" cy="4959310"/>
              <a:chOff x="444624" y="1017397"/>
              <a:chExt cx="5063682" cy="4959310"/>
            </a:xfrm>
          </p:grpSpPr>
          <p:sp>
            <p:nvSpPr>
              <p:cNvPr id="203" name="弧形 202"/>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 name="组合 7"/>
              <p:cNvGrpSpPr/>
              <p:nvPr/>
            </p:nvGrpSpPr>
            <p:grpSpPr>
              <a:xfrm>
                <a:off x="444624" y="1017397"/>
                <a:ext cx="5063682" cy="4959310"/>
                <a:chOff x="444624" y="1017397"/>
                <a:chExt cx="5063682" cy="4959310"/>
              </a:xfrm>
            </p:grpSpPr>
            <p:sp>
              <p:nvSpPr>
                <p:cNvPr id="202" name="弧形 201"/>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444624" y="1017397"/>
                  <a:ext cx="5063682" cy="4959310"/>
                  <a:chOff x="444624" y="1017397"/>
                  <a:chExt cx="5063682" cy="4959310"/>
                </a:xfrm>
              </p:grpSpPr>
              <p:sp>
                <p:nvSpPr>
                  <p:cNvPr id="204" name="弧形 203"/>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49" name="组合 248"/>
                  <p:cNvGrpSpPr/>
                  <p:nvPr/>
                </p:nvGrpSpPr>
                <p:grpSpPr>
                  <a:xfrm>
                    <a:off x="564022" y="3281413"/>
                    <a:ext cx="806337" cy="810310"/>
                    <a:chOff x="4834556" y="1305082"/>
                    <a:chExt cx="806337" cy="810310"/>
                  </a:xfrm>
                </p:grpSpPr>
                <p:sp>
                  <p:nvSpPr>
                    <p:cNvPr id="253" name="椭圆 25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4" name="文本框 253">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47" name="椭圆 246">
                    <a:extLst>
                      <a:ext uri="{FF2B5EF4-FFF2-40B4-BE49-F238E27FC236}">
                        <a16:creationId xmlns:a16="http://schemas.microsoft.com/office/drawing/2014/main" id="{8CAC6746-F360-4A07-9542-78BDE2BC76FB}"/>
                      </a:ext>
                    </a:extLst>
                  </p:cNvPr>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8" name="文本框 247">
                    <a:extLst>
                      <a:ext uri="{FF2B5EF4-FFF2-40B4-BE49-F238E27FC236}">
                        <a16:creationId xmlns:a16="http://schemas.microsoft.com/office/drawing/2014/main" id="{88F16560-3B45-4A43-9EA2-5494457AE28D}"/>
                      </a:ext>
                    </a:extLst>
                  </p:cNvPr>
                  <p:cNvSpPr txBox="1"/>
                  <p:nvPr/>
                </p:nvSpPr>
                <p:spPr>
                  <a:xfrm>
                    <a:off x="969208" y="232255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nvGrpSpPr>
                  <p:cNvPr id="237" name="组合 236"/>
                  <p:cNvGrpSpPr/>
                  <p:nvPr/>
                </p:nvGrpSpPr>
                <p:grpSpPr>
                  <a:xfrm rot="3600000">
                    <a:off x="1685130" y="1342176"/>
                    <a:ext cx="806337" cy="810310"/>
                    <a:chOff x="4834556" y="1305082"/>
                    <a:chExt cx="806337" cy="810310"/>
                  </a:xfrm>
                </p:grpSpPr>
                <p:sp>
                  <p:nvSpPr>
                    <p:cNvPr id="241" name="椭圆 240">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2" name="文本框 241">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35" name="椭圆 234">
                    <a:extLst>
                      <a:ext uri="{FF2B5EF4-FFF2-40B4-BE49-F238E27FC236}">
                        <a16:creationId xmlns:a16="http://schemas.microsoft.com/office/drawing/2014/main" id="{8CAC6746-F360-4A07-9542-78BDE2BC76FB}"/>
                      </a:ext>
                    </a:extLst>
                  </p:cNvPr>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a:off x="2948385" y="118710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sp>
                <p:nvSpPr>
                  <p:cNvPr id="156" name="矩形 155"/>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 name="组合 19"/>
          <p:cNvGrpSpPr/>
          <p:nvPr/>
        </p:nvGrpSpPr>
        <p:grpSpPr>
          <a:xfrm>
            <a:off x="939464" y="1329904"/>
            <a:ext cx="5203102" cy="4646803"/>
            <a:chOff x="939464" y="1329904"/>
            <a:chExt cx="5203102" cy="4646803"/>
          </a:xfrm>
        </p:grpSpPr>
        <p:sp>
          <p:nvSpPr>
            <p:cNvPr id="199" name="弧形 198"/>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0" name="组合 269"/>
            <p:cNvGrpSpPr/>
            <p:nvPr/>
          </p:nvGrpSpPr>
          <p:grpSpPr>
            <a:xfrm>
              <a:off x="939464" y="1329904"/>
              <a:ext cx="5203102" cy="4646803"/>
              <a:chOff x="939464" y="1329904"/>
              <a:chExt cx="5203102" cy="4646803"/>
            </a:xfrm>
          </p:grpSpPr>
          <p:sp>
            <p:nvSpPr>
              <p:cNvPr id="271" name="弧形 270"/>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2" name="矩形 271"/>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73" name="矩形 272"/>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74" name="矩形 273"/>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75" name="组合 274"/>
              <p:cNvGrpSpPr/>
              <p:nvPr/>
            </p:nvGrpSpPr>
            <p:grpSpPr>
              <a:xfrm>
                <a:off x="939464" y="1329904"/>
                <a:ext cx="4962903" cy="4646803"/>
                <a:chOff x="939464" y="1329904"/>
                <a:chExt cx="4962903" cy="4646803"/>
              </a:xfrm>
            </p:grpSpPr>
            <p:grpSp>
              <p:nvGrpSpPr>
                <p:cNvPr id="276" name="组合 275"/>
                <p:cNvGrpSpPr/>
                <p:nvPr/>
              </p:nvGrpSpPr>
              <p:grpSpPr>
                <a:xfrm>
                  <a:off x="939464" y="1329904"/>
                  <a:ext cx="4962903" cy="4646803"/>
                  <a:chOff x="939464" y="1329904"/>
                  <a:chExt cx="4962903" cy="4646803"/>
                </a:xfrm>
              </p:grpSpPr>
              <p:sp>
                <p:nvSpPr>
                  <p:cNvPr id="278" name="弧形 277"/>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9" name="弧形 278"/>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80" name="组合 279"/>
                  <p:cNvGrpSpPr/>
                  <p:nvPr/>
                </p:nvGrpSpPr>
                <p:grpSpPr>
                  <a:xfrm>
                    <a:off x="5096030" y="3285794"/>
                    <a:ext cx="806337" cy="810310"/>
                    <a:chOff x="4997657" y="3422580"/>
                    <a:chExt cx="806337" cy="810310"/>
                  </a:xfrm>
                </p:grpSpPr>
                <p:sp>
                  <p:nvSpPr>
                    <p:cNvPr id="286" name="椭圆 285">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7" name="文本框 286">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grpSp>
                <p:nvGrpSpPr>
                  <p:cNvPr id="281" name="组合 280"/>
                  <p:cNvGrpSpPr/>
                  <p:nvPr/>
                </p:nvGrpSpPr>
                <p:grpSpPr>
                  <a:xfrm rot="7200000">
                    <a:off x="3971948" y="1327918"/>
                    <a:ext cx="806337" cy="810310"/>
                    <a:chOff x="4834556" y="1305082"/>
                    <a:chExt cx="806337" cy="810310"/>
                  </a:xfrm>
                </p:grpSpPr>
                <p:sp>
                  <p:nvSpPr>
                    <p:cNvPr id="284" name="椭圆 283">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5" name="文本框 284">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82" name="椭圆 281">
                    <a:extLst>
                      <a:ext uri="{FF2B5EF4-FFF2-40B4-BE49-F238E27FC236}">
                        <a16:creationId xmlns:a16="http://schemas.microsoft.com/office/drawing/2014/main" id="{8CAC6746-F360-4A07-9542-78BDE2BC76FB}"/>
                      </a:ext>
                    </a:extLst>
                  </p:cNvPr>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83" name="文本框 282">
                    <a:extLst>
                      <a:ext uri="{FF2B5EF4-FFF2-40B4-BE49-F238E27FC236}">
                        <a16:creationId xmlns:a16="http://schemas.microsoft.com/office/drawing/2014/main" id="{88F16560-3B45-4A43-9EA2-5494457AE28D}"/>
                      </a:ext>
                    </a:extLst>
                  </p:cNvPr>
                  <p:cNvSpPr txBox="1"/>
                  <p:nvPr/>
                </p:nvSpPr>
                <p:spPr>
                  <a:xfrm>
                    <a:off x="4901661" y="2359116"/>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277" name="矩形 276"/>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Tree>
    <p:custDataLst>
      <p:tags r:id="rId1"/>
    </p:custDataLst>
    <p:extLst>
      <p:ext uri="{BB962C8B-B14F-4D97-AF65-F5344CB8AC3E}">
        <p14:creationId xmlns:p14="http://schemas.microsoft.com/office/powerpoint/2010/main" val="3463462070"/>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8"/>
                                        </p:tgtEl>
                                        <p:attrNameLst>
                                          <p:attrName>style.visibility</p:attrName>
                                        </p:attrNameLst>
                                      </p:cBhvr>
                                      <p:to>
                                        <p:strVal val="visible"/>
                                      </p:to>
                                    </p:set>
                                    <p:animEffect transition="in" filter="wipe(left)">
                                      <p:cBhvr>
                                        <p:cTn id="32" dur="500"/>
                                        <p:tgtEl>
                                          <p:spTgt spid="2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extLst>
    <p:ext uri="{3A86A75C-4F4B-4683-9AE1-C65F6400EC91}">
      <p14:laserTraceLst xmlns:p14="http://schemas.microsoft.com/office/powerpoint/2010/main">
        <p14:tracePtLst>
          <p14:tracePt t="16329" x="1346200" y="3295650"/>
          <p14:tracePt t="16353" x="1346200" y="3282950"/>
          <p14:tracePt t="16386" x="1346200" y="3276600"/>
          <p14:tracePt t="16420" x="1333500" y="3263900"/>
          <p14:tracePt t="16437" x="1301750" y="3251200"/>
          <p14:tracePt t="16453" x="1225550" y="3225800"/>
          <p14:tracePt t="16470" x="1149350" y="3206750"/>
          <p14:tracePt t="16486" x="996950" y="3194050"/>
          <p14:tracePt t="16503" x="876300" y="3194050"/>
          <p14:tracePt t="16520" x="698500" y="3206750"/>
          <p14:tracePt t="16522" x="647700" y="3213100"/>
          <p14:tracePt t="16536" x="552450" y="3232150"/>
          <p14:tracePt t="16553" x="463550" y="3238500"/>
          <p14:tracePt t="16570" x="374650" y="3257550"/>
          <p14:tracePt t="16572" x="349250" y="3263900"/>
          <p14:tracePt t="16587" x="317500" y="3282950"/>
          <p14:tracePt t="16603" x="273050" y="3321050"/>
          <p14:tracePt t="16620" x="228600" y="3365500"/>
          <p14:tracePt t="16637" x="209550" y="3384550"/>
          <p14:tracePt t="16654" x="177800" y="3409950"/>
          <p14:tracePt t="16671" x="171450" y="3429000"/>
          <p14:tracePt t="16687" x="165100" y="3467100"/>
          <p14:tracePt t="16704" x="158750" y="3517900"/>
          <p14:tracePt t="16720" x="158750" y="3575050"/>
          <p14:tracePt t="16737" x="158750" y="3651250"/>
          <p14:tracePt t="16753" x="177800" y="3752850"/>
          <p14:tracePt t="16770" x="209550" y="3841750"/>
          <p14:tracePt t="16787" x="266700" y="3943350"/>
          <p14:tracePt t="16804" x="298450" y="3994150"/>
          <p14:tracePt t="16820" x="330200" y="4032250"/>
          <p14:tracePt t="16837" x="349250" y="4057650"/>
          <p14:tracePt t="16853" x="381000" y="4089400"/>
          <p14:tracePt t="16870" x="406400" y="4114800"/>
          <p14:tracePt t="16887" x="431800" y="4127500"/>
          <p14:tracePt t="16904" x="469900" y="4146550"/>
          <p14:tracePt t="16921" x="495300" y="4165600"/>
          <p14:tracePt t="16938" x="558800" y="4197350"/>
          <p14:tracePt t="16954" x="596900" y="4210050"/>
          <p14:tracePt t="16970" x="685800" y="4229100"/>
          <p14:tracePt t="16987" x="800100" y="4248150"/>
          <p14:tracePt t="17004" x="901700" y="4260850"/>
          <p14:tracePt t="17005" x="990600" y="4267200"/>
          <p14:tracePt t="17021" x="1073150" y="4273550"/>
          <p14:tracePt t="17037" x="1181100" y="4273550"/>
          <p14:tracePt t="17054" x="1377950" y="4273550"/>
          <p14:tracePt t="17070" x="1447800" y="4248150"/>
          <p14:tracePt t="17087" x="1479550" y="4216400"/>
          <p14:tracePt t="17104" x="1498600" y="4178300"/>
          <p14:tracePt t="17120" x="1511300" y="4146550"/>
          <p14:tracePt t="17137" x="1530350" y="4108450"/>
          <p14:tracePt t="17154" x="1549400" y="4064000"/>
          <p14:tracePt t="17171" x="1581150" y="3968750"/>
          <p14:tracePt t="17188" x="1600200" y="3930650"/>
          <p14:tracePt t="17204" x="1612900" y="3879850"/>
          <p14:tracePt t="17221" x="1612900" y="3816350"/>
          <p14:tracePt t="17237" x="1612900" y="3759200"/>
          <p14:tracePt t="17254" x="1612900" y="3689350"/>
          <p14:tracePt t="17271" x="1612900" y="3600450"/>
          <p14:tracePt t="17287" x="1612900" y="3587750"/>
          <p14:tracePt t="17304" x="1606550" y="3524250"/>
          <p14:tracePt t="17321" x="1593850" y="3486150"/>
          <p14:tracePt t="17337" x="1568450" y="3441700"/>
          <p14:tracePt t="17354" x="1543050" y="3422650"/>
          <p14:tracePt t="17371" x="1517650" y="3397250"/>
          <p14:tracePt t="17388" x="1498600" y="3384550"/>
          <p14:tracePt t="17404" x="1466850" y="3365500"/>
          <p14:tracePt t="17421" x="1422400" y="3346450"/>
          <p14:tracePt t="17438" x="1377950" y="3327400"/>
          <p14:tracePt t="17441" x="1358900" y="3321050"/>
          <p14:tracePt t="17454" x="1339850" y="3321050"/>
          <p14:tracePt t="17471" x="1270000" y="3308350"/>
          <p14:tracePt t="17473" x="1244600" y="3308350"/>
          <p14:tracePt t="17488" x="1219200" y="3308350"/>
          <p14:tracePt t="17504" x="1123950" y="3314700"/>
          <p14:tracePt t="17506" x="1098550" y="3314700"/>
          <p14:tracePt t="17521" x="1041400" y="3327400"/>
          <p14:tracePt t="17538" x="984250" y="3333750"/>
          <p14:tracePt t="17554" x="927100" y="3340100"/>
          <p14:tracePt t="17571" x="800100" y="3365500"/>
          <p14:tracePt t="17588" x="749300" y="3384550"/>
          <p14:tracePt t="17604" x="711200" y="3397250"/>
          <p14:tracePt t="17621" x="654050" y="3429000"/>
          <p14:tracePt t="17639" x="603250" y="3467100"/>
          <p14:tracePt t="17641" x="596900" y="3473450"/>
          <p14:tracePt t="17654" x="571500" y="3492500"/>
          <p14:tracePt t="17672" x="546100" y="3524250"/>
          <p14:tracePt t="17688" x="533400" y="3543300"/>
          <p14:tracePt t="17705" x="514350" y="3575050"/>
          <p14:tracePt t="17721" x="482600" y="3644900"/>
          <p14:tracePt t="17723" x="469900" y="3683000"/>
          <p14:tracePt t="17738" x="457200" y="3733800"/>
          <p14:tracePt t="17755" x="444500" y="3816350"/>
          <p14:tracePt t="17771" x="431800" y="3949700"/>
          <p14:tracePt t="17788" x="425450" y="3987800"/>
          <p14:tracePt t="17805" x="425450" y="4006850"/>
          <p14:tracePt t="17821" x="431800" y="4032250"/>
          <p14:tracePt t="17838" x="457200" y="4057650"/>
          <p14:tracePt t="17855" x="482600" y="4089400"/>
          <p14:tracePt t="17871" x="520700" y="4127500"/>
          <p14:tracePt t="17889" x="571500" y="4165600"/>
          <p14:tracePt t="17905" x="641350" y="4203700"/>
          <p14:tracePt t="17907" x="679450" y="4222750"/>
          <p14:tracePt t="17922" x="698500" y="4229100"/>
          <p14:tracePt t="17940" x="793750" y="4241800"/>
          <p14:tracePt t="17941" x="844550" y="4248150"/>
          <p14:tracePt t="17955" x="869950" y="4248150"/>
          <p14:tracePt t="17972" x="958850" y="4254500"/>
          <p14:tracePt t="17974" x="1028700" y="4260850"/>
          <p14:tracePt t="17988" x="1060450" y="4260850"/>
          <p14:tracePt t="18005" x="1200150" y="4260850"/>
          <p14:tracePt t="18022" x="1295400" y="4235450"/>
          <p14:tracePt t="18038" x="1333500" y="4216400"/>
          <p14:tracePt t="18055" x="1346200" y="4203700"/>
          <p14:tracePt t="18072" x="1358900" y="4178300"/>
          <p14:tracePt t="18088" x="1377950" y="4152900"/>
          <p14:tracePt t="18105" x="1397000" y="4121150"/>
          <p14:tracePt t="18123" x="1422400" y="4064000"/>
          <p14:tracePt t="18139" x="1447800" y="4038600"/>
          <p14:tracePt t="18155" x="1454150" y="4025900"/>
          <p14:tracePt t="18294" x="0" y="0"/>
        </p14:tracePtLst>
        <p14:tracePtLst>
          <p14:tracePt t="31665" x="2819400" y="6534150"/>
          <p14:tracePt t="31689" x="2825750" y="6534150"/>
          <p14:tracePt t="31705" x="2857500" y="6534150"/>
          <p14:tracePt t="31722" x="2927350" y="6534150"/>
          <p14:tracePt t="31724" x="2965450" y="6534150"/>
          <p14:tracePt t="31738" x="2997200" y="6534150"/>
          <p14:tracePt t="31755" x="3048000" y="6534150"/>
          <p14:tracePt t="31756" x="3079750" y="6534150"/>
          <p14:tracePt t="31772" x="3111500" y="6534150"/>
          <p14:tracePt t="31789" x="3149600" y="6534150"/>
          <p14:tracePt t="31805" x="3194050" y="6534150"/>
          <p14:tracePt t="31822" x="3244850" y="6534150"/>
          <p14:tracePt t="31839" x="3302000" y="6534150"/>
          <p14:tracePt t="31855" x="3359150" y="6527800"/>
          <p14:tracePt t="31872" x="3454400" y="6527800"/>
          <p14:tracePt t="31890" x="3587750" y="6527800"/>
          <p14:tracePt t="31906" x="3702050" y="6527800"/>
          <p14:tracePt t="31924" x="3835400" y="6527800"/>
          <p14:tracePt t="31941" x="3917950" y="6527800"/>
          <p14:tracePt t="31944" x="3937000" y="6527800"/>
          <p14:tracePt t="31956" x="3943350" y="6527800"/>
          <p14:tracePt t="31973" x="3949700" y="6527800"/>
          <p14:tracePt t="31989" x="3962400" y="6521450"/>
          <p14:tracePt t="31991" x="3962400" y="6508750"/>
          <p14:tracePt t="32006" x="3975100" y="6496050"/>
          <p14:tracePt t="32022" x="3987800" y="6483350"/>
          <p14:tracePt t="32039" x="3987800" y="6477000"/>
          <p14:tracePt t="32056" x="3994150" y="6477000"/>
          <p14:tracePt t="32179" x="3987800" y="6477000"/>
          <p14:tracePt t="32189" x="3968750" y="6477000"/>
          <p14:tracePt t="32206" x="3892550" y="6477000"/>
          <p14:tracePt t="32208" x="3841750" y="6477000"/>
          <p14:tracePt t="32222" x="3771900" y="6477000"/>
          <p14:tracePt t="32224" x="3695700" y="6483350"/>
          <p14:tracePt t="32239" x="3638550" y="6489700"/>
          <p14:tracePt t="32241" x="3568700" y="6489700"/>
          <p14:tracePt t="32256" x="3409950" y="6496050"/>
          <p14:tracePt t="32273" x="3333750" y="6496050"/>
          <p14:tracePt t="32289" x="3105150" y="6496050"/>
          <p14:tracePt t="32306" x="2984500" y="6483350"/>
          <p14:tracePt t="32323" x="2914650" y="6464300"/>
          <p14:tracePt t="32339" x="2844800" y="6457950"/>
          <p14:tracePt t="32356" x="2813050" y="6451600"/>
          <p14:tracePt t="32373" x="2794000" y="6451600"/>
          <p14:tracePt t="32390" x="2781300" y="6445250"/>
          <p14:tracePt t="32406" x="2774950" y="6445250"/>
          <p14:tracePt t="32582" x="2781300" y="6445250"/>
          <p14:tracePt t="32589" x="2787650" y="6445250"/>
          <p14:tracePt t="32606" x="2813050" y="6445250"/>
          <p14:tracePt t="32624" x="2857500" y="6445250"/>
          <p14:tracePt t="32640" x="2959100" y="6457950"/>
          <p14:tracePt t="32656" x="3092450" y="6464300"/>
          <p14:tracePt t="32674" x="3270250" y="6470650"/>
          <p14:tracePt t="32675" x="3346450" y="6470650"/>
          <p14:tracePt t="32690" x="3543300" y="6477000"/>
          <p14:tracePt t="32706" x="3600450" y="6477000"/>
          <p14:tracePt t="32708" x="3657600" y="6483350"/>
          <p14:tracePt t="32723" x="3695700" y="6489700"/>
          <p14:tracePt t="32740" x="3771900" y="6502400"/>
          <p14:tracePt t="32756" x="3784600" y="6502400"/>
          <p14:tracePt t="33025" x="0" y="0"/>
        </p14:tracePtLst>
        <p14:tracePtLst>
          <p14:tracePt t="42393" x="5810250" y="3276600"/>
          <p14:tracePt t="42397" x="5803900" y="3270250"/>
          <p14:tracePt t="42401" x="5791200" y="3263900"/>
          <p14:tracePt t="42418" x="5772150" y="3251200"/>
          <p14:tracePt t="42435" x="5734050" y="3244850"/>
          <p14:tracePt t="42452" x="5683250" y="3232150"/>
          <p14:tracePt t="42469" x="5619750" y="3225800"/>
          <p14:tracePt t="42485" x="5562600" y="3219450"/>
          <p14:tracePt t="42502" x="5511800" y="3213100"/>
          <p14:tracePt t="42518" x="5454650" y="3213100"/>
          <p14:tracePt t="42535" x="5416550" y="3219450"/>
          <p14:tracePt t="42552" x="5314950" y="3244850"/>
          <p14:tracePt t="42568" x="5232400" y="3276600"/>
          <p14:tracePt t="42585" x="5137150" y="3321050"/>
          <p14:tracePt t="42602" x="5022850" y="3384550"/>
          <p14:tracePt t="42618" x="4959350" y="3416300"/>
          <p14:tracePt t="42635" x="4908550" y="3441700"/>
          <p14:tracePt t="42652" x="4883150" y="3460750"/>
          <p14:tracePt t="42669" x="4864100" y="3479800"/>
          <p14:tracePt t="42685" x="4845050" y="3505200"/>
          <p14:tracePt t="42703" x="4826000" y="3536950"/>
          <p14:tracePt t="42719" x="4806950" y="3568700"/>
          <p14:tracePt t="42735" x="4800600" y="3594100"/>
          <p14:tracePt t="42753" x="4781550" y="3619500"/>
          <p14:tracePt t="42769" x="4781550" y="3644900"/>
          <p14:tracePt t="42785" x="4775200" y="3683000"/>
          <p14:tracePt t="42802" x="4775200" y="3727450"/>
          <p14:tracePt t="42804" x="4775200" y="3752850"/>
          <p14:tracePt t="42819" x="4775200" y="3778250"/>
          <p14:tracePt t="42835" x="4787900" y="3829050"/>
          <p14:tracePt t="42838" x="4787900" y="3848100"/>
          <p14:tracePt t="42852" x="4806950" y="3873500"/>
          <p14:tracePt t="42869" x="4832350" y="3917950"/>
          <p14:tracePt t="42885" x="4870450" y="3956050"/>
          <p14:tracePt t="42902" x="4895850" y="3987800"/>
          <p14:tracePt t="42919" x="4940300" y="4025900"/>
          <p14:tracePt t="42936" x="4984750" y="4064000"/>
          <p14:tracePt t="42954" x="5041900" y="4108450"/>
          <p14:tracePt t="42970" x="5130800" y="4159250"/>
          <p14:tracePt t="42986" x="5168900" y="4171950"/>
          <p14:tracePt t="43003" x="5219700" y="4197350"/>
          <p14:tracePt t="43005" x="5251450" y="4203700"/>
          <p14:tracePt t="43019" x="5264150" y="4203700"/>
          <p14:tracePt t="43036" x="5308600" y="4222750"/>
          <p14:tracePt t="43038" x="5314950" y="4222750"/>
          <p14:tracePt t="43052" x="5346700" y="4229100"/>
          <p14:tracePt t="43069" x="5397500" y="4241800"/>
          <p14:tracePt t="43071" x="5416550" y="4241800"/>
          <p14:tracePt t="43086" x="5435600" y="4241800"/>
          <p14:tracePt t="43103" x="5581650" y="4216400"/>
          <p14:tracePt t="43119" x="5683250" y="4184650"/>
          <p14:tracePt t="43136" x="5784850" y="4165600"/>
          <p14:tracePt t="43153" x="5873750" y="4140200"/>
          <p14:tracePt t="43169" x="5937250" y="4114800"/>
          <p14:tracePt t="43188" x="5988050" y="4083050"/>
          <p14:tracePt t="43192" x="6000750" y="4076700"/>
          <p14:tracePt t="43203" x="6013450" y="4070350"/>
          <p14:tracePt t="43220" x="6064250" y="4032250"/>
          <p14:tracePt t="43236" x="6127750" y="3994150"/>
          <p14:tracePt t="43254" x="6159500" y="3968750"/>
          <p14:tracePt t="43256" x="6178550" y="3943350"/>
          <p14:tracePt t="43269" x="6184900" y="3937000"/>
          <p14:tracePt t="43287" x="6203950" y="3898900"/>
          <p14:tracePt t="43303" x="6216650" y="3879850"/>
          <p14:tracePt t="43320" x="6223000" y="3829050"/>
          <p14:tracePt t="43336" x="6229350" y="3797300"/>
          <p14:tracePt t="43353" x="6229350" y="3733800"/>
          <p14:tracePt t="43370" x="6229350" y="3683000"/>
          <p14:tracePt t="43386" x="6203950" y="3632200"/>
          <p14:tracePt t="43403" x="6159500" y="3549650"/>
          <p14:tracePt t="43419" x="6140450" y="3517900"/>
          <p14:tracePt t="43437" x="6115050" y="3486150"/>
          <p14:tracePt t="43454" x="6089650" y="3460750"/>
          <p14:tracePt t="43470" x="6045200" y="3416300"/>
          <p14:tracePt t="43486" x="6019800" y="3390900"/>
          <p14:tracePt t="43503" x="5988050" y="3371850"/>
          <p14:tracePt t="43520" x="5956300" y="3352800"/>
          <p14:tracePt t="43520" x="5943600" y="3340100"/>
          <p14:tracePt t="43536" x="5924550" y="3333750"/>
          <p14:tracePt t="43553" x="5873750" y="3308350"/>
          <p14:tracePt t="43570" x="5829300" y="3282950"/>
          <p14:tracePt t="43586" x="5797550" y="3257550"/>
          <p14:tracePt t="43603" x="5753100" y="3238500"/>
          <p14:tracePt t="43620" x="5727700" y="3219450"/>
          <p14:tracePt t="43636" x="5683250" y="3206750"/>
          <p14:tracePt t="43653" x="5645150" y="3194050"/>
          <p14:tracePt t="43670" x="5600700" y="3194050"/>
          <p14:tracePt t="43687" x="5537200" y="3187700"/>
          <p14:tracePt t="43704" x="5441950" y="3187700"/>
          <p14:tracePt t="43720" x="5378450" y="3200400"/>
          <p14:tracePt t="43724" x="5353050" y="3200400"/>
          <p14:tracePt t="43737" x="5327650" y="3206750"/>
          <p14:tracePt t="43753" x="5270500" y="3225800"/>
          <p14:tracePt t="43770" x="5187950" y="3244850"/>
          <p14:tracePt t="43787" x="5130800" y="3263900"/>
          <p14:tracePt t="43803" x="5086350" y="3282950"/>
          <p14:tracePt t="43820" x="5003800" y="3340100"/>
          <p14:tracePt t="43837" x="4965700" y="3365500"/>
          <p14:tracePt t="43853" x="4940300" y="3390900"/>
          <p14:tracePt t="43870" x="4921250" y="3409950"/>
          <p14:tracePt t="43887" x="4908550" y="3435350"/>
          <p14:tracePt t="43904" x="4889500" y="3473450"/>
          <p14:tracePt t="43920" x="4876800" y="3511550"/>
          <p14:tracePt t="43938" x="4857750" y="3562350"/>
          <p14:tracePt t="43954" x="4845050" y="3619500"/>
          <p14:tracePt t="43971" x="4838700" y="3663950"/>
          <p14:tracePt t="43987" x="4838700" y="3702050"/>
          <p14:tracePt t="44004" x="4838700" y="3727450"/>
          <p14:tracePt t="44021" x="4838700" y="3797300"/>
          <p14:tracePt t="44037" x="4864100" y="3873500"/>
          <p14:tracePt t="44054" x="4876800" y="3943350"/>
          <p14:tracePt t="44070" x="4902200" y="4000500"/>
          <p14:tracePt t="44087" x="4921250" y="4025900"/>
          <p14:tracePt t="44104" x="4940300" y="4057650"/>
          <p14:tracePt t="44120" x="4959350" y="4070350"/>
          <p14:tracePt t="44137" x="4972050" y="4083050"/>
          <p14:tracePt t="44154" x="5003800" y="4108450"/>
          <p14:tracePt t="44171" x="5022850" y="4121150"/>
          <p14:tracePt t="44188" x="5073650" y="4152900"/>
          <p14:tracePt t="44204" x="5149850" y="4184650"/>
          <p14:tracePt t="44221" x="5226050" y="4216400"/>
          <p14:tracePt t="44223" x="5245100" y="4222750"/>
          <p14:tracePt t="44237" x="5295900" y="4235450"/>
          <p14:tracePt t="44254" x="5365750" y="4248150"/>
          <p14:tracePt t="44255" x="5410200" y="4248150"/>
          <p14:tracePt t="44271" x="5461000" y="4254500"/>
          <p14:tracePt t="44287" x="5505450" y="4254500"/>
          <p14:tracePt t="44304" x="5530850" y="4254500"/>
          <p14:tracePt t="44321" x="5568950" y="4235450"/>
          <p14:tracePt t="44337" x="5632450" y="4197350"/>
          <p14:tracePt t="44354" x="5702300" y="4159250"/>
          <p14:tracePt t="44371" x="5746750" y="4133850"/>
          <p14:tracePt t="44387" x="5797550" y="4114800"/>
          <p14:tracePt t="44404" x="5835650" y="4089400"/>
          <p14:tracePt t="44422" x="5861050" y="4076700"/>
          <p14:tracePt t="44437" x="5880100" y="4051300"/>
          <p14:tracePt t="44455" x="5911850" y="4025900"/>
          <p14:tracePt t="44457" x="5924550" y="4006850"/>
          <p14:tracePt t="44471" x="5943600" y="4000500"/>
          <p14:tracePt t="44488" x="5962650" y="3981450"/>
          <p14:tracePt t="44489" x="5975350" y="3968750"/>
          <p14:tracePt t="44582" x="5975350" y="3962400"/>
          <p14:tracePt t="44587" x="0" y="0"/>
        </p14:tracePtLst>
        <p14:tracePtLst>
          <p14:tracePt t="44940" x="5524500" y="2286000"/>
          <p14:tracePt t="44950" x="5511800" y="2286000"/>
          <p14:tracePt t="44971" x="5480050" y="2279650"/>
          <p14:tracePt t="45005" x="5391150" y="2266950"/>
          <p14:tracePt t="45021" x="5327650" y="2266950"/>
          <p14:tracePt t="45038" x="5270500" y="2266950"/>
          <p14:tracePt t="45055" x="5207000" y="2273300"/>
          <p14:tracePt t="45072" x="5137150" y="2292350"/>
          <p14:tracePt t="45088" x="5067300" y="2305050"/>
          <p14:tracePt t="45105" x="4972050" y="2324100"/>
          <p14:tracePt t="45122" x="4946650" y="2330450"/>
          <p14:tracePt t="45138" x="4895850" y="2349500"/>
          <p14:tracePt t="45141" x="4876800" y="2362200"/>
          <p14:tracePt t="45155" x="4864100" y="2368550"/>
          <p14:tracePt t="45173" x="4838700" y="2413000"/>
          <p14:tracePt t="45174" x="4826000" y="2425700"/>
          <p14:tracePt t="45189" x="4800600" y="2495550"/>
          <p14:tracePt t="45205" x="4794250" y="2584450"/>
          <p14:tracePt t="45222" x="4794250" y="2673350"/>
          <p14:tracePt t="45238" x="4806950" y="2724150"/>
          <p14:tracePt t="45255" x="4826000" y="2762250"/>
          <p14:tracePt t="45272" x="4857750" y="2806700"/>
          <p14:tracePt t="45289" x="4921250" y="2901950"/>
          <p14:tracePt t="45305" x="5029200" y="3022600"/>
          <p14:tracePt t="45322" x="5111750" y="3098800"/>
          <p14:tracePt t="45339" x="5194300" y="3155950"/>
          <p14:tracePt t="45355" x="5270500" y="3181350"/>
          <p14:tracePt t="45372" x="5359400" y="3181350"/>
          <p14:tracePt t="45376" x="5410200" y="3175000"/>
          <p14:tracePt t="45389" x="5461000" y="3162300"/>
          <p14:tracePt t="45406" x="5556250" y="3117850"/>
          <p14:tracePt t="45407" x="5594350" y="3092450"/>
          <p14:tracePt t="45423" x="5626100" y="3067050"/>
          <p14:tracePt t="45439" x="5664200" y="3003550"/>
          <p14:tracePt t="45456" x="5676900" y="2971800"/>
          <p14:tracePt t="45473" x="5676900" y="2952750"/>
          <p14:tracePt t="45489" x="5676900" y="2946400"/>
          <p14:tracePt t="45522" x="5575300" y="2838450"/>
          <p14:tracePt t="45539" x="5473700" y="2755900"/>
          <p14:tracePt t="45540" x="0" y="0"/>
        </p14:tracePtLst>
        <p14:tracePtLst>
          <p14:tracePt t="46003" x="4591050" y="1295400"/>
          <p14:tracePt t="46023" x="4584700" y="1295400"/>
          <p14:tracePt t="46040" x="4565650" y="1295400"/>
          <p14:tracePt t="46056" x="4502150" y="1301750"/>
          <p14:tracePt t="46073" x="4406900" y="1327150"/>
          <p14:tracePt t="46075" x="4356100" y="1339850"/>
          <p14:tracePt t="46089" x="4298950" y="1358900"/>
          <p14:tracePt t="46107" x="4076700" y="1441450"/>
          <p14:tracePt t="46123" x="3994150" y="1485900"/>
          <p14:tracePt t="46140" x="3892550" y="1562100"/>
          <p14:tracePt t="46156" x="3829050" y="1638300"/>
          <p14:tracePt t="46174" x="3778250" y="1727200"/>
          <p14:tracePt t="46190" x="3765550" y="1790700"/>
          <p14:tracePt t="46206" x="3759200" y="1873250"/>
          <p14:tracePt t="46224" x="3759200" y="1930400"/>
          <p14:tracePt t="46240" x="3765550" y="1987550"/>
          <p14:tracePt t="46256" x="3816350" y="2057400"/>
          <p14:tracePt t="46273" x="3892550" y="2152650"/>
          <p14:tracePt t="46290" x="3981450" y="2235200"/>
          <p14:tracePt t="46306" x="4057650" y="2305050"/>
          <p14:tracePt t="46323" x="4133850" y="2362200"/>
          <p14:tracePt t="46325" x="4152900" y="2368550"/>
          <p14:tracePt t="46340" x="4178300" y="2381250"/>
          <p14:tracePt t="46357" x="4254500" y="2393950"/>
          <p14:tracePt t="46373" x="4362450" y="2362200"/>
          <p14:tracePt t="46390" x="4451350" y="2317750"/>
          <p14:tracePt t="46407" x="4552950" y="2266950"/>
          <p14:tracePt t="46423" x="4616450" y="2235200"/>
          <p14:tracePt t="46441" x="4660900" y="2216150"/>
          <p14:tracePt t="46458" x="4673600" y="2209800"/>
          <p14:tracePt t="46473" x="4679950" y="2197100"/>
          <p14:tracePt t="46490" x="4692650" y="2152650"/>
          <p14:tracePt t="46507" x="4705350" y="2089150"/>
          <p14:tracePt t="46523" x="4718050" y="2019300"/>
          <p14:tracePt t="46540" x="4730750" y="1930400"/>
          <p14:tracePt t="46557" x="4737100" y="1873250"/>
          <p14:tracePt t="46559" x="4743450" y="1841500"/>
          <p14:tracePt t="46573" x="4743450" y="1816100"/>
          <p14:tracePt t="46590" x="4743450" y="1803400"/>
          <p14:tracePt t="46607" x="4743450" y="1797050"/>
          <p14:tracePt t="46693" x="0" y="0"/>
        </p14:tracePtLst>
        <p14:tracePtLst>
          <p14:tracePt t="48617" x="4819650" y="1308100"/>
          <p14:tracePt t="48622" x="4813300" y="1301750"/>
          <p14:tracePt t="48643" x="4794250" y="1289050"/>
          <p14:tracePt t="48659" x="4743450" y="1270000"/>
          <p14:tracePt t="48661" x="4724400" y="1270000"/>
          <p14:tracePt t="48677" x="4711700" y="1263650"/>
          <p14:tracePt t="48693" x="4584700" y="1244600"/>
          <p14:tracePt t="48709" x="4527550" y="1238250"/>
          <p14:tracePt t="48726" x="4406900" y="1238250"/>
          <p14:tracePt t="48743" x="4292600" y="1257300"/>
          <p14:tracePt t="48759" x="4178300" y="1295400"/>
          <p14:tracePt t="48776" x="4051300" y="1346200"/>
          <p14:tracePt t="48793" x="3968750" y="1377950"/>
          <p14:tracePt t="48810" x="3848100" y="1428750"/>
          <p14:tracePt t="48826" x="3752850" y="1492250"/>
          <p14:tracePt t="48844" x="3689350" y="1543050"/>
          <p14:tracePt t="48847" x="3676650" y="1549400"/>
          <p14:tracePt t="48860" x="3670300" y="1581150"/>
          <p14:tracePt t="48876" x="3657600" y="1631950"/>
          <p14:tracePt t="48893" x="3651250" y="1733550"/>
          <p14:tracePt t="48910" x="3651250" y="1841500"/>
          <p14:tracePt t="48911" x="3657600" y="1911350"/>
          <p14:tracePt t="48926" x="3670300" y="2000250"/>
          <p14:tracePt t="48943" x="3695700" y="2133600"/>
          <p14:tracePt t="48960" x="3721100" y="2235200"/>
          <p14:tracePt t="48993" x="3771900" y="2387600"/>
          <p14:tracePt t="49010" x="3930650" y="2800350"/>
          <p14:tracePt t="49013" x="3949700" y="2838450"/>
          <p14:tracePt t="49026" x="3994150" y="2940050"/>
          <p14:tracePt t="49043" x="4089400" y="3162300"/>
          <p14:tracePt t="49046" x="4127500" y="3257550"/>
          <p14:tracePt t="49060" x="4140200" y="3295650"/>
          <p14:tracePt t="49077" x="4216400" y="3454400"/>
          <p14:tracePt t="49094" x="4273550" y="3581400"/>
          <p14:tracePt t="49110" x="4330700" y="3676650"/>
          <p14:tracePt t="49127" x="4457700" y="3860800"/>
          <p14:tracePt t="49144" x="4552950" y="3981450"/>
          <p14:tracePt t="49160" x="4616450" y="4057650"/>
          <p14:tracePt t="49177" x="4660900" y="4114800"/>
          <p14:tracePt t="49193" x="4699000" y="4146550"/>
          <p14:tracePt t="49210" x="4749800" y="4191000"/>
          <p14:tracePt t="49227" x="4794250" y="4235450"/>
          <p14:tracePt t="49243" x="4851400" y="4279900"/>
          <p14:tracePt t="49245" x="4883150" y="4305300"/>
          <p14:tracePt t="49260" x="4921250" y="4330700"/>
          <p14:tracePt t="49277" x="4965700" y="4362450"/>
          <p14:tracePt t="49279" x="4978400" y="4375150"/>
          <p14:tracePt t="49293" x="5060950" y="4413250"/>
          <p14:tracePt t="49310" x="5143500" y="4445000"/>
          <p14:tracePt t="49327" x="5200650" y="4457700"/>
          <p14:tracePt t="49344" x="5334000" y="4470400"/>
          <p14:tracePt t="49360" x="5486400" y="4495800"/>
          <p14:tracePt t="49377" x="5670550" y="4508500"/>
          <p14:tracePt t="49394" x="5848350" y="4514850"/>
          <p14:tracePt t="49410" x="6007100" y="4483100"/>
          <p14:tracePt t="49428" x="6096000" y="4432300"/>
          <p14:tracePt t="49444" x="6178550" y="4349750"/>
          <p14:tracePt t="49447" x="6210300" y="4305300"/>
          <p14:tracePt t="49460" x="6242050" y="4248150"/>
          <p14:tracePt t="49477" x="6292850" y="4171950"/>
          <p14:tracePt t="49479" x="6311900" y="4133850"/>
          <p14:tracePt t="49510" x="6362700" y="4025900"/>
          <p14:tracePt t="49527" x="6445250" y="3683000"/>
          <p14:tracePt t="49544" x="6457950" y="3536950"/>
          <p14:tracePt t="49560" x="6457950" y="3378200"/>
          <p14:tracePt t="49578" x="6457950" y="3219450"/>
          <p14:tracePt t="49594" x="6445250" y="3098800"/>
          <p14:tracePt t="49610" x="6394450" y="2933700"/>
          <p14:tracePt t="49627" x="6350000" y="2825750"/>
          <p14:tracePt t="49645" x="6254750" y="2698750"/>
          <p14:tracePt t="49646" x="6235700" y="2667000"/>
          <p14:tracePt t="49662" x="6134100" y="2552700"/>
          <p14:tracePt t="49677" x="6070600" y="2463800"/>
          <p14:tracePt t="49694" x="5994400" y="2381250"/>
          <p14:tracePt t="49711" x="5924550" y="2298700"/>
          <p14:tracePt t="49727" x="5835650" y="2222500"/>
          <p14:tracePt t="49744" x="5740400" y="2139950"/>
          <p14:tracePt t="49761" x="5638800" y="2070100"/>
          <p14:tracePt t="49777" x="5556250" y="2006600"/>
          <p14:tracePt t="49794" x="5505450" y="1968500"/>
          <p14:tracePt t="49811" x="5435600" y="1924050"/>
          <p14:tracePt t="49828" x="5359400" y="1873250"/>
          <p14:tracePt t="49830" x="5346700" y="1860550"/>
          <p14:tracePt t="49845" x="5314950" y="1847850"/>
          <p14:tracePt t="49861" x="5232400" y="1797050"/>
          <p14:tracePt t="49877" x="5181600" y="1771650"/>
          <p14:tracePt t="49895" x="5099050" y="1733550"/>
          <p14:tracePt t="49896" x="5086350" y="1720850"/>
          <p14:tracePt t="49911" x="5041900" y="1682750"/>
          <p14:tracePt t="49928" x="5016500" y="1663700"/>
          <p14:tracePt t="49944" x="4991100" y="1644650"/>
          <p14:tracePt t="49961" x="4940300" y="1612900"/>
          <p14:tracePt t="49978" x="4908550" y="1593850"/>
          <p14:tracePt t="49994" x="4819650" y="1543050"/>
          <p14:tracePt t="50011" x="4781550" y="1524000"/>
          <p14:tracePt t="50028" x="4718050" y="1479550"/>
          <p14:tracePt t="50044" x="4673600" y="1454150"/>
          <p14:tracePt t="50062" x="4629150" y="1428750"/>
          <p14:tracePt t="50063" x="4616450" y="1428750"/>
          <p14:tracePt t="50079" x="4591050" y="1428750"/>
          <p14:tracePt t="50095" x="4565650" y="1428750"/>
          <p14:tracePt t="50097" x="4533900" y="1435100"/>
          <p14:tracePt t="50111" x="4470400" y="1479550"/>
          <p14:tracePt t="50128" x="4406900" y="1543050"/>
          <p14:tracePt t="50145" x="4337050" y="1606550"/>
          <p14:tracePt t="50161" x="4292600" y="1657350"/>
          <p14:tracePt t="50178" x="4254500" y="1695450"/>
          <p14:tracePt t="50195" x="4229100" y="1739900"/>
          <p14:tracePt t="50211" x="4203700" y="1816100"/>
          <p14:tracePt t="50228" x="4191000" y="1924050"/>
          <p14:tracePt t="50245" x="4191000" y="2032000"/>
          <p14:tracePt t="50261" x="4216400" y="2228850"/>
          <p14:tracePt t="50278" x="4248150" y="2374900"/>
          <p14:tracePt t="50295" x="4292600" y="2520950"/>
          <p14:tracePt t="50312" x="4337050" y="2679700"/>
          <p14:tracePt t="50329" x="4394200" y="2832100"/>
          <p14:tracePt t="50331" x="4425950" y="2914650"/>
          <p14:tracePt t="50346" x="4470400" y="3022600"/>
          <p14:tracePt t="50361" x="4540250" y="3162300"/>
          <p14:tracePt t="50378" x="4591050" y="3251200"/>
          <p14:tracePt t="50395" x="4635500" y="3352800"/>
          <p14:tracePt t="50411" x="4705350" y="3492500"/>
          <p14:tracePt t="50428" x="4775200" y="3619500"/>
          <p14:tracePt t="50445" x="4851400" y="3740150"/>
          <p14:tracePt t="50461" x="4914900" y="3829050"/>
          <p14:tracePt t="50478" x="4972050" y="3892550"/>
          <p14:tracePt t="50495" x="5010150" y="3924300"/>
          <p14:tracePt t="50512" x="5060950" y="3975100"/>
          <p14:tracePt t="50528" x="5105400" y="4000500"/>
          <p14:tracePt t="50532" x="5124450" y="4013200"/>
          <p14:tracePt t="50545" x="5137150" y="4019550"/>
          <p14:tracePt t="50563" x="5162550" y="4038600"/>
          <p14:tracePt t="50566" x="5181600" y="4051300"/>
          <p14:tracePt t="50579" x="5187950" y="4051300"/>
          <p14:tracePt t="50596" x="5238750" y="4083050"/>
          <p14:tracePt t="50612" x="5308600" y="4121150"/>
          <p14:tracePt t="50628" x="5359400" y="4140200"/>
          <p14:tracePt t="50646" x="5403850" y="4146550"/>
          <p14:tracePt t="50662" x="5429250" y="4146550"/>
          <p14:tracePt t="50678" x="5448300" y="4152900"/>
          <p14:tracePt t="50695" x="5467350" y="4152900"/>
          <p14:tracePt t="50712" x="5486400" y="4159250"/>
          <p14:tracePt t="50729" x="5499100" y="4159250"/>
          <p14:tracePt t="50745" x="5505450" y="4159250"/>
          <p14:tracePt t="50825" x="0" y="0"/>
        </p14:tracePtLst>
        <p14:tracePtLst>
          <p14:tracePt t="54445" x="3098800" y="958850"/>
          <p14:tracePt t="54456" x="3098800" y="952500"/>
          <p14:tracePt t="54484" x="3079750" y="946150"/>
          <p14:tracePt t="54500" x="3054350" y="946150"/>
          <p14:tracePt t="54517" x="3035300" y="952500"/>
          <p14:tracePt t="54533" x="3003550" y="971550"/>
          <p14:tracePt t="54550" x="2965450" y="1003300"/>
          <p14:tracePt t="54551" x="2927350" y="1022350"/>
          <p14:tracePt t="54567" x="2895600" y="1041400"/>
          <p14:tracePt t="54583" x="2825750" y="1098550"/>
          <p14:tracePt t="54601" x="2768600" y="1162050"/>
          <p14:tracePt t="54617" x="2730500" y="1238250"/>
          <p14:tracePt t="54633" x="2711450" y="1301750"/>
          <p14:tracePt t="54650" x="2698750" y="1365250"/>
          <p14:tracePt t="54667" x="2698750" y="1409700"/>
          <p14:tracePt t="54683" x="2698750" y="1479550"/>
          <p14:tracePt t="54700" x="2705100" y="1543050"/>
          <p14:tracePt t="54717" x="2730500" y="1606550"/>
          <p14:tracePt t="54720" x="2743200" y="1657350"/>
          <p14:tracePt t="54734" x="2749550" y="1676400"/>
          <p14:tracePt t="54737" x="2762250" y="1720850"/>
          <p14:tracePt t="54752" x="2794000" y="1790700"/>
          <p14:tracePt t="54767" x="2819400" y="1828800"/>
          <p14:tracePt t="54783" x="2876550" y="1898650"/>
          <p14:tracePt t="54785" x="2895600" y="1917700"/>
          <p14:tracePt t="54800" x="2914650" y="1936750"/>
          <p14:tracePt t="54817" x="3028950" y="2025650"/>
          <p14:tracePt t="54833" x="3105150" y="2063750"/>
          <p14:tracePt t="54851" x="3149600" y="2076450"/>
          <p14:tracePt t="54867" x="3238500" y="2082800"/>
          <p14:tracePt t="54884" x="3352800" y="2082800"/>
          <p14:tracePt t="54900" x="3524250" y="2063750"/>
          <p14:tracePt t="54917" x="3632200" y="2038350"/>
          <p14:tracePt t="54934" x="3740150" y="2006600"/>
          <p14:tracePt t="54950" x="3835400" y="1955800"/>
          <p14:tracePt t="54967" x="3911600" y="1905000"/>
          <p14:tracePt t="54971" x="3956050" y="1860550"/>
          <p14:tracePt t="54985" x="3968750" y="1841500"/>
          <p14:tracePt t="55000" x="4006850" y="1778000"/>
          <p14:tracePt t="55018" x="4038600" y="1657350"/>
          <p14:tracePt t="55034" x="4051300" y="1555750"/>
          <p14:tracePt t="55051" x="4051300" y="1447800"/>
          <p14:tracePt t="55067" x="4051300" y="1384300"/>
          <p14:tracePt t="55084" x="4038600" y="1289050"/>
          <p14:tracePt t="55101" x="4019550" y="1231900"/>
          <p14:tracePt t="55117" x="3975100" y="1130300"/>
          <p14:tracePt t="55134" x="3949700" y="1073150"/>
          <p14:tracePt t="55151" x="3892550" y="1003300"/>
          <p14:tracePt t="55167" x="3867150" y="977900"/>
          <p14:tracePt t="55184" x="3810000" y="939800"/>
          <p14:tracePt t="55201" x="3778250" y="927100"/>
          <p14:tracePt t="55217" x="3746500" y="920750"/>
          <p14:tracePt t="55220" x="3695700" y="908050"/>
          <p14:tracePt t="55234" x="3676650" y="901700"/>
          <p14:tracePt t="55251" x="3594100" y="882650"/>
          <p14:tracePt t="55268" x="3543300" y="882650"/>
          <p14:tracePt t="55284" x="3479800" y="882650"/>
          <p14:tracePt t="55302" x="3371850" y="901700"/>
          <p14:tracePt t="55317" x="3295650" y="908050"/>
          <p14:tracePt t="55334" x="3238500" y="927100"/>
          <p14:tracePt t="55351" x="3194050" y="946150"/>
          <p14:tracePt t="55368" x="3149600" y="965200"/>
          <p14:tracePt t="55384" x="3117850" y="996950"/>
          <p14:tracePt t="55401" x="3079750" y="1028700"/>
          <p14:tracePt t="55418" x="3041650" y="1066800"/>
          <p14:tracePt t="55434" x="3009900" y="1111250"/>
          <p14:tracePt t="55451" x="2952750" y="1193800"/>
          <p14:tracePt t="55468" x="2933700" y="1250950"/>
          <p14:tracePt t="55470" x="2914650" y="1314450"/>
          <p14:tracePt t="55485" x="2901950" y="1352550"/>
          <p14:tracePt t="55501" x="2895600" y="1384300"/>
          <p14:tracePt t="55519" x="2895600" y="1435100"/>
          <p14:tracePt t="55534" x="2895600" y="1473200"/>
          <p14:tracePt t="55552" x="2895600" y="1530350"/>
          <p14:tracePt t="55568" x="2901950" y="1593850"/>
          <p14:tracePt t="55584" x="2921000" y="1682750"/>
          <p14:tracePt t="55601" x="2946400" y="1727200"/>
          <p14:tracePt t="55618" x="2965450" y="1771650"/>
          <p14:tracePt t="55634" x="2984500" y="1797050"/>
          <p14:tracePt t="55651" x="2997200" y="1816100"/>
          <p14:tracePt t="55668" x="3009900" y="1841500"/>
          <p14:tracePt t="55685" x="3054350" y="1885950"/>
          <p14:tracePt t="55701" x="3092450" y="1924050"/>
          <p14:tracePt t="55704" x="3117850" y="1943100"/>
          <p14:tracePt t="55719" x="3130550" y="1949450"/>
          <p14:tracePt t="55720" x="3155950" y="1962150"/>
          <p14:tracePt t="55736" x="3200400" y="1968500"/>
          <p14:tracePt t="55752" x="3251200" y="1968500"/>
          <p14:tracePt t="55769" x="3321050" y="1968500"/>
          <p14:tracePt t="55785" x="3397250" y="1962150"/>
          <p14:tracePt t="55802" x="3441700" y="1955800"/>
          <p14:tracePt t="55818" x="3473450" y="1943100"/>
          <p14:tracePt t="55835" x="3511550" y="1917700"/>
          <p14:tracePt t="55851" x="3549650" y="1879600"/>
          <p14:tracePt t="55868" x="3619500" y="1809750"/>
          <p14:tracePt t="55885" x="3676650" y="1752600"/>
          <p14:tracePt t="55901" x="3721100" y="1714500"/>
          <p14:tracePt t="55918" x="3759200" y="1676400"/>
          <p14:tracePt t="55935" x="3771900" y="1651000"/>
          <p14:tracePt t="55938" x="3784600" y="1631950"/>
          <p14:tracePt t="55952" x="3784600" y="1612900"/>
          <p14:tracePt t="55969" x="3784600" y="1568450"/>
          <p14:tracePt t="55986" x="3784600" y="1536700"/>
          <p14:tracePt t="56002" x="3784600" y="1498600"/>
          <p14:tracePt t="56019" x="3784600" y="1479550"/>
          <p14:tracePt t="56035" x="3784600" y="1473200"/>
          <p14:tracePt t="56161" x="3784600" y="1492250"/>
          <p14:tracePt t="56161" x="0" y="0"/>
        </p14:tracePtLst>
        <p14:tracePtLst>
          <p14:tracePt t="60557" x="1111250" y="4083050"/>
          <p14:tracePt t="60616" x="1117600" y="4083050"/>
          <p14:tracePt t="60624" x="1143000" y="4083050"/>
          <p14:tracePt t="60641" x="1225550" y="4076700"/>
          <p14:tracePt t="60657" x="1308100" y="4076700"/>
          <p14:tracePt t="60675" x="1454150" y="4076700"/>
          <p14:tracePt t="60691" x="1568450" y="4076700"/>
          <p14:tracePt t="60707" x="1676400" y="4076700"/>
          <p14:tracePt t="60725" x="1733550" y="4076700"/>
          <p14:tracePt t="60726" x="1765300" y="4070350"/>
          <p14:tracePt t="60741" x="1809750" y="4064000"/>
          <p14:tracePt t="60758" x="1905000" y="4032250"/>
          <p14:tracePt t="60774" x="1968500" y="3994150"/>
          <p14:tracePt t="60791" x="2006600" y="3975100"/>
          <p14:tracePt t="60808" x="2025650" y="3949700"/>
          <p14:tracePt t="60825" x="2038350" y="3917950"/>
          <p14:tracePt t="60841" x="2051050" y="3879850"/>
          <p14:tracePt t="60858" x="2051050" y="3841750"/>
          <p14:tracePt t="60874" x="2057400" y="3790950"/>
          <p14:tracePt t="60891" x="2057400" y="3752850"/>
          <p14:tracePt t="60908" x="2057400" y="3727450"/>
          <p14:tracePt t="60925" x="2038350" y="3689350"/>
          <p14:tracePt t="60941" x="2019300" y="3657600"/>
          <p14:tracePt t="60958" x="1987550" y="3632200"/>
          <p14:tracePt t="60975" x="1936750" y="3619500"/>
          <p14:tracePt t="60992" x="1835150" y="3594100"/>
          <p14:tracePt t="61008" x="1778000" y="3587750"/>
          <p14:tracePt t="61024" x="1689100" y="3568700"/>
          <p14:tracePt t="61041" x="1625600" y="3549650"/>
          <p14:tracePt t="61058" x="1562100" y="3543300"/>
          <p14:tracePt t="61075" x="1517650" y="3536950"/>
          <p14:tracePt t="61091" x="1422400" y="3530600"/>
          <p14:tracePt t="61108" x="1390650" y="3536950"/>
          <p14:tracePt t="61125" x="1365250" y="3568700"/>
          <p14:tracePt t="61142" x="1339850" y="3606800"/>
          <p14:tracePt t="61158" x="1314450" y="3663950"/>
          <p14:tracePt t="61160" x="1308100" y="3689350"/>
          <p14:tracePt t="61175" x="1295400" y="3708400"/>
          <p14:tracePt t="61192" x="1282700" y="3784600"/>
          <p14:tracePt t="61208" x="1282700" y="3810000"/>
          <p14:tracePt t="61225" x="1282700" y="3848100"/>
          <p14:tracePt t="61225" x="1289050" y="3879850"/>
          <p14:tracePt t="61241" x="1320800" y="3981450"/>
          <p14:tracePt t="61258" x="1346200" y="4070350"/>
          <p14:tracePt t="61275" x="1371600" y="4140200"/>
          <p14:tracePt t="61292" x="1409700" y="4203700"/>
          <p14:tracePt t="61308" x="1447800" y="4248150"/>
          <p14:tracePt t="61325" x="1479550" y="4273550"/>
          <p14:tracePt t="61342" x="1511300" y="4279900"/>
          <p14:tracePt t="61358" x="1530350" y="4279900"/>
          <p14:tracePt t="61362" x="1555750" y="4279900"/>
          <p14:tracePt t="61375" x="1593850" y="4260850"/>
          <p14:tracePt t="61392" x="1663700" y="4248150"/>
          <p14:tracePt t="61394" x="1701800" y="4241800"/>
          <p14:tracePt t="61408" x="1746250" y="4229100"/>
          <p14:tracePt t="61425" x="1873250" y="4197350"/>
          <p14:tracePt t="61442" x="1930400" y="4171950"/>
          <p14:tracePt t="61458" x="1936750" y="4171950"/>
          <p14:tracePt t="61460" x="1949450" y="4165600"/>
          <p14:tracePt t="61476" x="1955800" y="4159250"/>
          <p14:tracePt t="61492" x="1955800" y="4146550"/>
          <p14:tracePt t="61508" x="1955800" y="4114800"/>
          <p14:tracePt t="61525" x="1943100" y="4032250"/>
          <p14:tracePt t="61542" x="1905000" y="3956050"/>
          <p14:tracePt t="61558" x="1860550" y="3873500"/>
          <p14:tracePt t="61575" x="1816100" y="3810000"/>
          <p14:tracePt t="61592" x="1778000" y="3759200"/>
          <p14:tracePt t="61609" x="1739900" y="3721100"/>
          <p14:tracePt t="61626" x="1708150" y="3695700"/>
          <p14:tracePt t="61628" x="1701800" y="3695700"/>
          <p14:tracePt t="61643" x="1695450" y="3683000"/>
          <p14:tracePt t="61659" x="1676400" y="3670300"/>
          <p14:tracePt t="61660" x="1657350" y="3663950"/>
          <p14:tracePt t="61677" x="1644650" y="3663950"/>
          <p14:tracePt t="61692" x="1606550" y="3657600"/>
          <p14:tracePt t="61709" x="1574800" y="3657600"/>
          <p14:tracePt t="61726" x="1530350" y="3657600"/>
          <p14:tracePt t="61742" x="1504950" y="3657600"/>
          <p14:tracePt t="61759" x="1466850" y="3663950"/>
          <p14:tracePt t="61775" x="1460500" y="3663950"/>
          <p14:tracePt t="61792" x="1460500" y="3670300"/>
          <p14:tracePt t="61865" x="0" y="0"/>
        </p14:tracePtLst>
        <p14:tracePtLst>
          <p14:tracePt t="65410" x="2857500" y="3721100"/>
          <p14:tracePt t="65496" x="2863850" y="3721100"/>
          <p14:tracePt t="65513" x="2927350" y="3727450"/>
          <p14:tracePt t="65530" x="3016250" y="3740150"/>
          <p14:tracePt t="65547" x="3136900" y="3746500"/>
          <p14:tracePt t="65564" x="3270250" y="3752850"/>
          <p14:tracePt t="65566" x="3321050" y="3759200"/>
          <p14:tracePt t="65581" x="3390900" y="3759200"/>
          <p14:tracePt t="65598" x="3479800" y="3759200"/>
          <p14:tracePt t="65600" x="3536950" y="3746500"/>
          <p14:tracePt t="65613" x="3568700" y="3740150"/>
          <p14:tracePt t="65630" x="3619500" y="3727450"/>
          <p14:tracePt t="65632" x="3638550" y="3727450"/>
          <p14:tracePt t="65647" x="3663950" y="3721100"/>
          <p14:tracePt t="65664" x="3714750" y="3702050"/>
          <p14:tracePt t="65680" x="3733800" y="3695700"/>
          <p14:tracePt t="65697" x="3759200" y="3676650"/>
          <p14:tracePt t="65714" x="3790950" y="3657600"/>
          <p14:tracePt t="65730" x="3816350" y="3638550"/>
          <p14:tracePt t="65747" x="3848100" y="3619500"/>
          <p14:tracePt t="65764" x="3867150" y="3600450"/>
          <p14:tracePt t="65780" x="3879850" y="3587750"/>
          <p14:tracePt t="65798" x="3892550" y="3575050"/>
          <p14:tracePt t="65801" x="3905250" y="3562350"/>
          <p14:tracePt t="65815" x="3911600" y="3556000"/>
          <p14:tracePt t="65831" x="3937000" y="3524250"/>
          <p14:tracePt t="65848" x="3956050" y="3492500"/>
          <p14:tracePt t="65864" x="3962400" y="3454400"/>
          <p14:tracePt t="65880" x="3962400" y="3422650"/>
          <p14:tracePt t="65897" x="3962400" y="3409950"/>
          <p14:tracePt t="65899" x="3943350" y="3371850"/>
          <p14:tracePt t="65914" x="3911600" y="3321050"/>
          <p14:tracePt t="65931" x="3886200" y="3295650"/>
          <p14:tracePt t="65947" x="3854450" y="3270250"/>
          <p14:tracePt t="65964" x="3816350" y="3232150"/>
          <p14:tracePt t="65981" x="3784600" y="3219450"/>
          <p14:tracePt t="65997" x="3733800" y="3200400"/>
          <p14:tracePt t="66014" x="3689350" y="3187700"/>
          <p14:tracePt t="66031" x="3638550" y="3181350"/>
          <p14:tracePt t="66048" x="3556000" y="3168650"/>
          <p14:tracePt t="66065" x="3492500" y="3162300"/>
          <p14:tracePt t="66082" x="3416300" y="3149600"/>
          <p14:tracePt t="66083" x="3390900" y="3149600"/>
          <p14:tracePt t="66098" x="3314700" y="3143250"/>
          <p14:tracePt t="66114" x="3219450" y="3136900"/>
          <p14:tracePt t="66131" x="3092450" y="3136900"/>
          <p14:tracePt t="66148" x="2971800" y="3143250"/>
          <p14:tracePt t="66164" x="2921000" y="3155950"/>
          <p14:tracePt t="66181" x="2838450" y="3175000"/>
          <p14:tracePt t="66197" x="2787650" y="3187700"/>
          <p14:tracePt t="66214" x="2768600" y="3200400"/>
          <p14:tracePt t="66231" x="2743200" y="3219450"/>
          <p14:tracePt t="66248" x="2711450" y="3244850"/>
          <p14:tracePt t="66264" x="2692400" y="3263900"/>
          <p14:tracePt t="66281" x="2673350" y="3276600"/>
          <p14:tracePt t="66299" x="2654300" y="3295650"/>
          <p14:tracePt t="66315" x="2641600" y="3308350"/>
          <p14:tracePt t="66317" x="2641600" y="3314700"/>
          <p14:tracePt t="66332" x="2635250" y="3321050"/>
          <p14:tracePt t="66348" x="2635250" y="3352800"/>
          <p14:tracePt t="66364" x="2635250" y="3390900"/>
          <p14:tracePt t="66381" x="2635250" y="3435350"/>
          <p14:tracePt t="66398" x="2647950" y="3479800"/>
          <p14:tracePt t="66414" x="2660650" y="3536950"/>
          <p14:tracePt t="66431" x="2692400" y="3587750"/>
          <p14:tracePt t="66448" x="2724150" y="3644900"/>
          <p14:tracePt t="66465" x="2743200" y="3670300"/>
          <p14:tracePt t="66481" x="2774950" y="3695700"/>
          <p14:tracePt t="66498" x="2806700" y="3721100"/>
          <p14:tracePt t="66514" x="2825750" y="3733800"/>
          <p14:tracePt t="66532" x="2851150" y="3746500"/>
          <p14:tracePt t="66549" x="2870200" y="3759200"/>
          <p14:tracePt t="66550" x="2882900" y="3759200"/>
          <p14:tracePt t="66565" x="2908300" y="3759200"/>
          <p14:tracePt t="66581" x="2959100" y="3778250"/>
          <p14:tracePt t="66599" x="2990850" y="3778250"/>
          <p14:tracePt t="66615" x="3041650" y="3790950"/>
          <p14:tracePt t="66631" x="3086100" y="3797300"/>
          <p14:tracePt t="66648" x="3130550" y="3797300"/>
          <p14:tracePt t="66665" x="3168650" y="3797300"/>
          <p14:tracePt t="66681" x="3232150" y="3797300"/>
          <p14:tracePt t="66698" x="3295650" y="3797300"/>
          <p14:tracePt t="66715" x="3340100" y="3797300"/>
          <p14:tracePt t="66732" x="3435350" y="3784600"/>
          <p14:tracePt t="66748" x="3479800" y="3784600"/>
          <p14:tracePt t="66750" x="3530600" y="3784600"/>
          <p14:tracePt t="66765" x="3549650" y="3784600"/>
          <p14:tracePt t="66782" x="3613150" y="3778250"/>
          <p14:tracePt t="66799" x="3638550" y="3778250"/>
          <p14:tracePt t="66816" x="3644900" y="3771900"/>
          <p14:tracePt t="66926" x="3644900" y="3765550"/>
          <p14:tracePt t="66929" x="0" y="0"/>
        </p14:tracePtLst>
        <p14:tracePtLst>
          <p14:tracePt t="67448" x="5905500" y="3384550"/>
          <p14:tracePt t="67456" x="5905500" y="3378200"/>
          <p14:tracePt t="67490" x="5905500" y="3371850"/>
          <p14:tracePt t="67517" x="5905500" y="3352800"/>
          <p14:tracePt t="67534" x="5873750" y="3327400"/>
          <p14:tracePt t="67549" x="5816600" y="3295650"/>
          <p14:tracePt t="67566" x="5727700" y="3263900"/>
          <p14:tracePt t="67584" x="5657850" y="3238500"/>
          <p14:tracePt t="67600" x="5568950" y="3225800"/>
          <p14:tracePt t="67616" x="5499100" y="3219450"/>
          <p14:tracePt t="67633" x="5397500" y="3213100"/>
          <p14:tracePt t="67649" x="5340350" y="3213100"/>
          <p14:tracePt t="67666" x="5270500" y="3213100"/>
          <p14:tracePt t="67683" x="5219700" y="3213100"/>
          <p14:tracePt t="67699" x="5162550" y="3225800"/>
          <p14:tracePt t="67716" x="5111750" y="3244850"/>
          <p14:tracePt t="67733" x="5048250" y="3257550"/>
          <p14:tracePt t="67734" x="4991100" y="3276600"/>
          <p14:tracePt t="67750" x="4946650" y="3295650"/>
          <p14:tracePt t="67766" x="4870450" y="3321050"/>
          <p14:tracePt t="67783" x="4806950" y="3352800"/>
          <p14:tracePt t="67800" x="4762500" y="3371850"/>
          <p14:tracePt t="67817" x="4737100" y="3384550"/>
          <p14:tracePt t="67834" x="4711700" y="3416300"/>
          <p14:tracePt t="67850" x="4699000" y="3435350"/>
          <p14:tracePt t="67866" x="4667250" y="3486150"/>
          <p14:tracePt t="67883" x="4648200" y="3543300"/>
          <p14:tracePt t="67900" x="4622800" y="3644900"/>
          <p14:tracePt t="67916" x="4616450" y="3733800"/>
          <p14:tracePt t="67933" x="4616450" y="3822700"/>
          <p14:tracePt t="67950" x="4622800" y="3892550"/>
          <p14:tracePt t="67966" x="4635500" y="3930650"/>
          <p14:tracePt t="67969" x="4641850" y="3949700"/>
          <p14:tracePt t="68000" x="4667250" y="3981450"/>
          <p14:tracePt t="68017" x="4699000" y="4006850"/>
          <p14:tracePt t="68033" x="4724400" y="4038600"/>
          <p14:tracePt t="68051" x="4737100" y="4051300"/>
          <p14:tracePt t="68066" x="4756150" y="4057650"/>
          <p14:tracePt t="68083" x="4775200" y="4064000"/>
          <p14:tracePt t="68100" x="4787900" y="4070350"/>
          <p14:tracePt t="68116" x="4800600" y="4076700"/>
          <p14:tracePt t="68133" x="4838700" y="4102100"/>
          <p14:tracePt t="68150" x="4857750" y="4114800"/>
          <p14:tracePt t="68167" x="4889500" y="4127500"/>
          <p14:tracePt t="68183" x="4914900" y="4133850"/>
          <p14:tracePt t="68200" x="4933950" y="4140200"/>
          <p14:tracePt t="68203" x="4965700" y="4140200"/>
          <p14:tracePt t="68217" x="4984750" y="4140200"/>
          <p14:tracePt t="68234" x="5048250" y="4140200"/>
          <p14:tracePt t="68250" x="5092700" y="4140200"/>
          <p14:tracePt t="68267" x="5168900" y="4140200"/>
          <p14:tracePt t="68283" x="5213350" y="4140200"/>
          <p14:tracePt t="68301" x="5238750" y="4140200"/>
          <p14:tracePt t="68317" x="5245100" y="4140200"/>
          <p14:tracePt t="68440" x="5251450" y="4140200"/>
          <p14:tracePt t="68454" x="5257800" y="4140200"/>
          <p14:tracePt t="68467" x="5264150" y="4140200"/>
          <p14:tracePt t="68484" x="5321300" y="4127500"/>
          <p14:tracePt t="68501" x="5384800" y="4114800"/>
          <p14:tracePt t="68518" x="5454650" y="4108450"/>
          <p14:tracePt t="68534" x="5524500" y="4095750"/>
          <p14:tracePt t="68550" x="5575300" y="4089400"/>
          <p14:tracePt t="68567" x="5594350" y="4083050"/>
          <p14:tracePt t="68584" x="5619750" y="4076700"/>
          <p14:tracePt t="68601" x="5632450" y="4076700"/>
          <p14:tracePt t="68681" x="5638800" y="4076700"/>
          <p14:tracePt t="68701" x="5651500" y="4070350"/>
          <p14:tracePt t="68717" x="5676900" y="4057650"/>
          <p14:tracePt t="68734" x="5689600" y="4057650"/>
          <p14:tracePt t="68751" x="5702300" y="4051300"/>
          <p14:tracePt t="68768" x="5715000" y="4051300"/>
          <p14:tracePt t="71372" x="5721350" y="4051300"/>
          <p14:tracePt t="71387" x="5734050" y="4044950"/>
          <p14:tracePt t="71404" x="5740400" y="4038600"/>
          <p14:tracePt t="71421" x="5759450" y="4032250"/>
          <p14:tracePt t="71437" x="5778500" y="4019550"/>
          <p14:tracePt t="71455" x="5797550" y="4013200"/>
          <p14:tracePt t="71471" x="5822950" y="3994150"/>
          <p14:tracePt t="71475" x="5835650" y="3981450"/>
          <p14:tracePt t="71487" x="5854700" y="3975100"/>
          <p14:tracePt t="71504" x="5886450" y="3937000"/>
          <p14:tracePt t="71521" x="5899150" y="3911600"/>
          <p14:tracePt t="71537" x="5905500" y="3898900"/>
          <p14:tracePt t="71554" x="5911850" y="3886200"/>
          <p14:tracePt t="71571" x="5911850" y="3879850"/>
          <p14:tracePt t="71588" x="5918200" y="3854450"/>
          <p14:tracePt t="71604" x="5924550" y="3822700"/>
          <p14:tracePt t="71621" x="5930900" y="3784600"/>
          <p14:tracePt t="71638" x="5930900" y="3740150"/>
          <p14:tracePt t="71654" x="5930900" y="3702050"/>
          <p14:tracePt t="71671" x="5911850" y="3638550"/>
          <p14:tracePt t="71688" x="5899150" y="3594100"/>
          <p14:tracePt t="71705" x="5873750" y="3549650"/>
          <p14:tracePt t="71706" x="5867400" y="3524250"/>
          <p14:tracePt t="71721" x="5854700" y="3498850"/>
          <p14:tracePt t="71738" x="5822950" y="3429000"/>
          <p14:tracePt t="71754" x="5791200" y="3384550"/>
          <p14:tracePt t="71771" x="5765800" y="3340100"/>
          <p14:tracePt t="71788" x="5753100" y="3314700"/>
          <p14:tracePt t="71805" x="5721350" y="3282950"/>
          <p14:tracePt t="71821" x="5708650" y="3263900"/>
          <p14:tracePt t="71838" x="5670550" y="3232150"/>
          <p14:tracePt t="71854" x="5651500" y="3213100"/>
          <p14:tracePt t="71871" x="5632450" y="3206750"/>
          <p14:tracePt t="71888" x="5619750" y="3200400"/>
          <p14:tracePt t="71905" x="5607050" y="3194050"/>
          <p14:tracePt t="71921" x="5594350" y="3187700"/>
          <p14:tracePt t="71939" x="5575300" y="3181350"/>
          <p14:tracePt t="71956" x="5556250" y="3181350"/>
          <p14:tracePt t="71958" x="5537200" y="3181350"/>
          <p14:tracePt t="71972" x="5492750" y="3181350"/>
          <p14:tracePt t="71988" x="5441950" y="3187700"/>
          <p14:tracePt t="72005" x="5397500" y="3194050"/>
          <p14:tracePt t="72022" x="5334000" y="3200400"/>
          <p14:tracePt t="72038" x="5270500" y="3213100"/>
          <p14:tracePt t="72055" x="5200650" y="3225800"/>
          <p14:tracePt t="72071" x="5162550" y="3238500"/>
          <p14:tracePt t="72088" x="5092700" y="3270250"/>
          <p14:tracePt t="72105" x="5060950" y="3295650"/>
          <p14:tracePt t="72122" x="5029200" y="3327400"/>
          <p14:tracePt t="72138" x="4997450" y="3359150"/>
          <p14:tracePt t="72155" x="4991100" y="3371850"/>
          <p14:tracePt t="72172" x="4978400" y="3384550"/>
          <p14:tracePt t="72188" x="4972050" y="3403600"/>
          <p14:tracePt t="72205" x="4965700" y="3441700"/>
          <p14:tracePt t="72222" x="4946650" y="3511550"/>
          <p14:tracePt t="72238" x="4933950" y="3568700"/>
          <p14:tracePt t="72256" x="4927600" y="3606800"/>
          <p14:tracePt t="72272" x="4921250" y="3638550"/>
          <p14:tracePt t="72288" x="4914900" y="3663950"/>
          <p14:tracePt t="72305" x="4914900" y="3689350"/>
          <p14:tracePt t="72322" x="4914900" y="3714750"/>
          <p14:tracePt t="72338" x="4927600" y="3752850"/>
          <p14:tracePt t="72355" x="4933950" y="3790950"/>
          <p14:tracePt t="72372" x="4953000" y="3822700"/>
          <p14:tracePt t="72388" x="4965700" y="3848100"/>
          <p14:tracePt t="72390" x="4965700" y="3854450"/>
          <p14:tracePt t="72406" x="4972050" y="3860800"/>
          <p14:tracePt t="72422" x="4978400" y="3867150"/>
          <p14:tracePt t="72439" x="4984750" y="3873500"/>
          <p14:tracePt t="72456" x="4984750" y="3886200"/>
          <p14:tracePt t="72458" x="4991100" y="3886200"/>
          <p14:tracePt t="72472" x="4997450" y="3911600"/>
          <p14:tracePt t="72489" x="5010150" y="3930650"/>
          <p14:tracePt t="72505" x="5029200" y="3949700"/>
          <p14:tracePt t="72522" x="5041900" y="3968750"/>
          <p14:tracePt t="72539" x="5054600" y="3975100"/>
          <p14:tracePt t="72555" x="5067300" y="3994150"/>
          <p14:tracePt t="72572" x="5080000" y="4006850"/>
          <p14:tracePt t="72589" x="5105400" y="4025900"/>
          <p14:tracePt t="72605" x="5118100" y="4038600"/>
          <p14:tracePt t="72622" x="5149850" y="4057650"/>
          <p14:tracePt t="72624" x="5175250" y="4070350"/>
          <p14:tracePt t="72639" x="5187950" y="4076700"/>
          <p14:tracePt t="72656" x="5251450" y="4102100"/>
          <p14:tracePt t="72658" x="5264150" y="4102100"/>
          <p14:tracePt t="72672" x="5314950" y="4108450"/>
          <p14:tracePt t="72690" x="5365750" y="4108450"/>
          <p14:tracePt t="72706" x="5403850" y="4108450"/>
          <p14:tracePt t="72723" x="5435600" y="4102100"/>
          <p14:tracePt t="72739" x="5454650" y="4095750"/>
          <p14:tracePt t="72756" x="5492750" y="4083050"/>
          <p14:tracePt t="72772" x="5524500" y="4070350"/>
          <p14:tracePt t="72789" x="5543550" y="4057650"/>
          <p14:tracePt t="72806" x="5562600" y="4051300"/>
          <p14:tracePt t="72822" x="5581650" y="4044950"/>
          <p14:tracePt t="72839" x="5600700" y="4032250"/>
          <p14:tracePt t="72856" x="5607050" y="4025900"/>
          <p14:tracePt t="72872" x="5619750" y="4019550"/>
          <p14:tracePt t="72889" x="5638800" y="4000500"/>
          <p14:tracePt t="72892" x="5645150" y="3994150"/>
          <p14:tracePt t="72906" x="5670550" y="3962400"/>
          <p14:tracePt t="72923" x="5689600" y="3943350"/>
          <p14:tracePt t="72939" x="5708650" y="3924300"/>
          <p14:tracePt t="72956" x="5727700" y="3898900"/>
          <p14:tracePt t="72973" x="5734050" y="3879850"/>
          <p14:tracePt t="72989" x="5746750" y="3860800"/>
          <p14:tracePt t="73006" x="5746750" y="3848100"/>
          <p14:tracePt t="73023" x="5753100" y="3816350"/>
          <p14:tracePt t="73039" x="5753100" y="3803650"/>
          <p14:tracePt t="73056" x="5753100" y="3765550"/>
          <p14:tracePt t="73073" x="5753100" y="3683000"/>
          <p14:tracePt t="73089" x="5753100" y="3651250"/>
          <p14:tracePt t="73106" x="5746750" y="3606800"/>
          <p14:tracePt t="73123" x="5740400" y="3568700"/>
          <p14:tracePt t="73139" x="5727700" y="3536950"/>
          <p14:tracePt t="73156" x="5721350" y="3492500"/>
          <p14:tracePt t="73173" x="5708650" y="3454400"/>
          <p14:tracePt t="73190" x="5689600" y="3409950"/>
          <p14:tracePt t="73193" x="5683250" y="3397250"/>
          <p14:tracePt t="73207" x="5670550" y="3371850"/>
          <p14:tracePt t="73223" x="5651500" y="3340100"/>
          <p14:tracePt t="73225" x="5645150" y="3333750"/>
          <p14:tracePt t="73239" x="5638800" y="3327400"/>
          <p14:tracePt t="73256" x="5619750" y="3308350"/>
          <p14:tracePt t="73273" x="5613400" y="3302000"/>
          <p14:tracePt t="73290" x="5594350" y="3289300"/>
          <p14:tracePt t="73306" x="5588000" y="3282950"/>
          <p14:tracePt t="73323" x="5562600" y="3270250"/>
          <p14:tracePt t="73340" x="5543550" y="3270250"/>
          <p14:tracePt t="73356" x="5499100" y="3263900"/>
          <p14:tracePt t="73373" x="5480050" y="3263900"/>
          <p14:tracePt t="73390" x="5448300" y="3263900"/>
          <p14:tracePt t="73406" x="5416550" y="3263900"/>
          <p14:tracePt t="73424" x="5384800" y="3263900"/>
          <p14:tracePt t="73426" x="5365750" y="3270250"/>
          <p14:tracePt t="73441" x="5302250" y="3282950"/>
          <p14:tracePt t="73457" x="5251450" y="3295650"/>
          <p14:tracePt t="73459" x="5226050" y="3314700"/>
          <p14:tracePt t="73474" x="5207000" y="3321050"/>
          <p14:tracePt t="73477" x="5187950" y="3333750"/>
          <p14:tracePt t="73490" x="5156200" y="3359150"/>
          <p14:tracePt t="73506" x="5118100" y="3422650"/>
          <p14:tracePt t="73523" x="5099050" y="3454400"/>
          <p14:tracePt t="73540" x="5086350" y="3505200"/>
          <p14:tracePt t="73556" x="5080000" y="3568700"/>
          <p14:tracePt t="73574" x="5073650" y="3638550"/>
          <p14:tracePt t="73590" x="5067300" y="3689350"/>
          <p14:tracePt t="73607" x="5067300" y="3740150"/>
          <p14:tracePt t="73623" x="5073650" y="3797300"/>
          <p14:tracePt t="73640" x="5092700" y="3860800"/>
          <p14:tracePt t="73657" x="5118100" y="3930650"/>
          <p14:tracePt t="73674" x="5156200" y="3994150"/>
          <p14:tracePt t="73677" x="5175250" y="4019550"/>
          <p14:tracePt t="73690" x="5187950" y="4032250"/>
          <p14:tracePt t="73707" x="5219700" y="4057650"/>
          <p14:tracePt t="73724" x="5264150" y="4089400"/>
          <p14:tracePt t="73740" x="5340350" y="4140200"/>
          <p14:tracePt t="73757" x="5410200" y="4178300"/>
          <p14:tracePt t="73774" x="5461000" y="4203700"/>
          <p14:tracePt t="73790" x="5524500" y="4216400"/>
          <p14:tracePt t="73807" x="5575300" y="4222750"/>
          <p14:tracePt t="73824" x="5670550" y="4216400"/>
          <p14:tracePt t="73840" x="5753100" y="4191000"/>
          <p14:tracePt t="73857" x="5822950" y="4159250"/>
          <p14:tracePt t="73874" x="5880100" y="4121150"/>
          <p14:tracePt t="73890" x="5905500" y="4095750"/>
          <p14:tracePt t="73908" x="5911850" y="4083050"/>
          <p14:tracePt t="73924" x="5918200" y="4064000"/>
          <p14:tracePt t="73941" x="5918200" y="4038600"/>
          <p14:tracePt t="73943" x="5924550" y="4019550"/>
          <p14:tracePt t="73957" x="5924550" y="4000500"/>
          <p14:tracePt t="73974" x="5924550" y="3956050"/>
          <p14:tracePt t="73990" x="5924550" y="3924300"/>
          <p14:tracePt t="74007" x="5924550" y="3905250"/>
          <p14:tracePt t="74024" x="5924550" y="3892550"/>
          <p14:tracePt t="74040" x="5918200" y="3886200"/>
          <p14:tracePt t="74057" x="5918200" y="3879850"/>
          <p14:tracePt t="74185" x="0" y="0"/>
        </p14:tracePtLst>
        <p14:tracePtLst>
          <p14:tracePt t="132120" x="5657850" y="3175000"/>
          <p14:tracePt t="132128" x="5651500" y="3175000"/>
          <p14:tracePt t="132146" x="5638800" y="3162300"/>
          <p14:tracePt t="132163" x="5613400" y="3162300"/>
          <p14:tracePt t="132164" x="5607050" y="3162300"/>
          <p14:tracePt t="132179" x="5600700" y="3162300"/>
          <p14:tracePt t="132195" x="5518150" y="3162300"/>
          <p14:tracePt t="132212" x="5429250" y="3175000"/>
          <p14:tracePt t="132229" x="5359400" y="3187700"/>
          <p14:tracePt t="132245" x="5219700" y="3213100"/>
          <p14:tracePt t="132262" x="5067300" y="3232150"/>
          <p14:tracePt t="132279" x="4984750" y="3251200"/>
          <p14:tracePt t="132295" x="4876800" y="3276600"/>
          <p14:tracePt t="132312" x="4800600" y="3308350"/>
          <p14:tracePt t="132329" x="4762500" y="3333750"/>
          <p14:tracePt t="132345" x="4743450" y="3352800"/>
          <p14:tracePt t="132362" x="4718050" y="3390900"/>
          <p14:tracePt t="132379" x="4699000" y="3416300"/>
          <p14:tracePt t="132397" x="4686300" y="3454400"/>
          <p14:tracePt t="132413" x="4673600" y="3492500"/>
          <p14:tracePt t="132415" x="4660900" y="3536950"/>
          <p14:tracePt t="132431" x="4654550" y="3575050"/>
          <p14:tracePt t="132447" x="4629150" y="3683000"/>
          <p14:tracePt t="132464" x="4622800" y="3765550"/>
          <p14:tracePt t="132480" x="4622800" y="3854450"/>
          <p14:tracePt t="132496" x="4629150" y="3905250"/>
          <p14:tracePt t="132512" x="4660900" y="3956050"/>
          <p14:tracePt t="132529" x="4686300" y="3987800"/>
          <p14:tracePt t="132546" x="4737100" y="4025900"/>
          <p14:tracePt t="132562" x="4813300" y="4064000"/>
          <p14:tracePt t="132579" x="4908550" y="4114800"/>
          <p14:tracePt t="132596" x="5035550" y="4165600"/>
          <p14:tracePt t="132598" x="5137150" y="4191000"/>
          <p14:tracePt t="132612" x="5181600" y="4203700"/>
          <p14:tracePt t="132629" x="5327650" y="4260850"/>
          <p14:tracePt t="132647" x="5448300" y="4286250"/>
          <p14:tracePt t="132663" x="5562600" y="4298950"/>
          <p14:tracePt t="132665" x="5638800" y="4298950"/>
          <p14:tracePt t="132681" x="5670550" y="4298950"/>
          <p14:tracePt t="132696" x="5829300" y="4279900"/>
          <p14:tracePt t="132713" x="5930900" y="4235450"/>
          <p14:tracePt t="132729" x="5994400" y="4203700"/>
          <p14:tracePt t="132746" x="6076950" y="4140200"/>
          <p14:tracePt t="132763" x="6127750" y="4070350"/>
          <p14:tracePt t="132779" x="6153150" y="4019550"/>
          <p14:tracePt t="132796" x="6165850" y="3943350"/>
          <p14:tracePt t="132813" x="6172200" y="3886200"/>
          <p14:tracePt t="132829" x="6172200" y="3829050"/>
          <p14:tracePt t="132832" x="6172200" y="3816350"/>
          <p14:tracePt t="132846" x="6165850" y="3765550"/>
          <p14:tracePt t="132863" x="6153150" y="3695700"/>
          <p14:tracePt t="132865" x="6140450" y="3676650"/>
          <p14:tracePt t="132881" x="6108700" y="3613150"/>
          <p14:tracePt t="132897" x="6089650" y="3575050"/>
          <p14:tracePt t="132899" x="6076950" y="3562350"/>
          <p14:tracePt t="132913" x="6070600" y="3543300"/>
          <p14:tracePt t="132930" x="6007100" y="3479800"/>
          <p14:tracePt t="132946" x="5988050" y="3460750"/>
          <p14:tracePt t="132963" x="5962650" y="3435350"/>
          <p14:tracePt t="132980" x="5956300" y="3429000"/>
          <p14:tracePt t="132996" x="5943600" y="3429000"/>
          <p14:tracePt t="133013" x="5943600" y="3422650"/>
          <p14:tracePt t="133030" x="5930900" y="3422650"/>
          <p14:tracePt t="133046" x="5905500" y="3416300"/>
          <p14:tracePt t="133063" x="5886450" y="3409950"/>
          <p14:tracePt t="133080" x="5784850" y="3390900"/>
          <p14:tracePt t="133096" x="5727700" y="3378200"/>
          <p14:tracePt t="133098" x="5695950" y="3371850"/>
          <p14:tracePt t="133113" x="5683250" y="3371850"/>
          <p14:tracePt t="133130" x="5670550" y="3371850"/>
          <p14:tracePt t="133182" x="0" y="0"/>
        </p14:tracePtLst>
        <p14:tracePtLst>
          <p14:tracePt t="149566" x="8013700" y="4121150"/>
          <p14:tracePt t="149570" x="8077200" y="4121150"/>
          <p14:tracePt t="149583" x="8128000" y="4114800"/>
          <p14:tracePt t="149601" x="8235950" y="4114800"/>
          <p14:tracePt t="149617" x="8566150" y="4152900"/>
          <p14:tracePt t="149633" x="8763000" y="4184650"/>
          <p14:tracePt t="149651" x="8959850" y="4216400"/>
          <p14:tracePt t="149667" x="9207500" y="4222750"/>
          <p14:tracePt t="149683" x="9410700" y="4222750"/>
          <p14:tracePt t="149700" x="9671050" y="4178300"/>
          <p14:tracePt t="149717" x="9848850" y="4140200"/>
          <p14:tracePt t="149734" x="9982200" y="4095750"/>
          <p14:tracePt t="149750" x="10045700" y="4070350"/>
          <p14:tracePt t="149767" x="10071100" y="4057650"/>
          <p14:tracePt t="149784" x="10102850" y="4038600"/>
          <p14:tracePt t="149800" x="10147300" y="4025900"/>
          <p14:tracePt t="149817" x="10217150" y="4006850"/>
          <p14:tracePt t="149834" x="10274300" y="3981450"/>
          <p14:tracePt t="149851" x="10299700" y="3962400"/>
          <p14:tracePt t="149867" x="10318750" y="3943350"/>
          <p14:tracePt t="149884" x="10337800" y="3905250"/>
          <p14:tracePt t="149901" x="10344150" y="3848100"/>
          <p14:tracePt t="149917" x="10356850" y="3778250"/>
          <p14:tracePt t="149919" x="10363200" y="3759200"/>
          <p14:tracePt t="149934" x="10363200" y="3733800"/>
          <p14:tracePt t="149951" x="10356850" y="3683000"/>
          <p14:tracePt t="149967" x="10318750" y="3638550"/>
          <p14:tracePt t="149984" x="10267950" y="3587750"/>
          <p14:tracePt t="150001" x="10204450" y="3543300"/>
          <p14:tracePt t="150017" x="10140950" y="3511550"/>
          <p14:tracePt t="150034" x="10058400" y="3479800"/>
          <p14:tracePt t="150051" x="9956800" y="3448050"/>
          <p14:tracePt t="150067" x="9842500" y="3409950"/>
          <p14:tracePt t="150085" x="9747250" y="3384550"/>
          <p14:tracePt t="150087" x="9702800" y="3365500"/>
          <p14:tracePt t="150101" x="9658350" y="3352800"/>
          <p14:tracePt t="150117" x="9556750" y="3321050"/>
          <p14:tracePt t="150119" x="9505950" y="3314700"/>
          <p14:tracePt t="150134" x="9448800" y="3302000"/>
          <p14:tracePt t="150151" x="9334500" y="3295650"/>
          <p14:tracePt t="150154" x="9315450" y="3289300"/>
          <p14:tracePt t="150167" x="9258300" y="3289300"/>
          <p14:tracePt t="150184" x="9093200" y="3289300"/>
          <p14:tracePt t="150201" x="8934450" y="3289300"/>
          <p14:tracePt t="150217" x="8813800" y="3295650"/>
          <p14:tracePt t="150234" x="8699500" y="3302000"/>
          <p14:tracePt t="150251" x="8572500" y="3308350"/>
          <p14:tracePt t="150268" x="8451850" y="3314700"/>
          <p14:tracePt t="150284" x="8343900" y="3340100"/>
          <p14:tracePt t="150301" x="8248650" y="3359150"/>
          <p14:tracePt t="150318" x="8185150" y="3371850"/>
          <p14:tracePt t="150321" x="8147050" y="3384550"/>
          <p14:tracePt t="150335" x="8134350" y="3390900"/>
          <p14:tracePt t="150352" x="8102600" y="3409950"/>
          <p14:tracePt t="150368" x="8089900" y="3416300"/>
          <p14:tracePt t="150385" x="8039100" y="3479800"/>
          <p14:tracePt t="150402" x="8007350" y="3517900"/>
          <p14:tracePt t="150418" x="7988300" y="3556000"/>
          <p14:tracePt t="150434" x="7981950" y="3575050"/>
          <p14:tracePt t="150451" x="7981950" y="3625850"/>
          <p14:tracePt t="150468" x="7981950" y="3670300"/>
          <p14:tracePt t="150485" x="8020050" y="3765550"/>
          <p14:tracePt t="150501" x="8058150" y="3835400"/>
          <p14:tracePt t="150518" x="8102600" y="3892550"/>
          <p14:tracePt t="150534" x="8159750" y="3937000"/>
          <p14:tracePt t="150551" x="8216900" y="3968750"/>
          <p14:tracePt t="150568" x="8382000" y="4019550"/>
          <p14:tracePt t="150585" x="8597900" y="4057650"/>
          <p14:tracePt t="150587" x="8712200" y="4083050"/>
          <p14:tracePt t="150602" x="8845550" y="4102100"/>
          <p14:tracePt t="150618" x="9290050" y="4165600"/>
          <p14:tracePt t="150635" x="9588500" y="4184650"/>
          <p14:tracePt t="150652" x="9836150" y="4184650"/>
          <p14:tracePt t="150668" x="9982200" y="4171950"/>
          <p14:tracePt t="150685" x="10147300" y="4133850"/>
          <p14:tracePt t="150701" x="10274300" y="4095750"/>
          <p14:tracePt t="150718" x="10331450" y="4070350"/>
          <p14:tracePt t="150735" x="10382250" y="4038600"/>
          <p14:tracePt t="150751" x="10401300" y="4013200"/>
          <p14:tracePt t="150768" x="10414000" y="3987800"/>
          <p14:tracePt t="150785" x="10420350" y="3968750"/>
          <p14:tracePt t="150802" x="10439400" y="3917950"/>
          <p14:tracePt t="150819" x="10452100" y="3867150"/>
          <p14:tracePt t="150824" x="10452100" y="3848100"/>
          <p14:tracePt t="150836" x="10452100" y="3810000"/>
          <p14:tracePt t="150838" x="10452100" y="3771900"/>
          <p14:tracePt t="150853" x="10452100" y="3752850"/>
          <p14:tracePt t="150869" x="10445750" y="3689350"/>
          <p14:tracePt t="150885" x="10433050" y="3651250"/>
          <p14:tracePt t="150903" x="10420350" y="3638550"/>
          <p14:tracePt t="150905" x="10414000" y="3625850"/>
          <p14:tracePt t="150918" x="10407650" y="3619500"/>
          <p14:tracePt t="150935" x="10407650" y="3613150"/>
          <p14:tracePt t="150952" x="10401300" y="3613150"/>
          <p14:tracePt t="150990" x="0" y="0"/>
        </p14:tracePtLst>
        <p14:tracePtLst>
          <p14:tracePt t="159080" x="1200150" y="4972050"/>
          <p14:tracePt t="159088" x="1206500" y="4972050"/>
          <p14:tracePt t="159112" x="1231900" y="4972050"/>
          <p14:tracePt t="159129" x="1282700" y="4965700"/>
          <p14:tracePt t="159145" x="1327150" y="4959350"/>
          <p14:tracePt t="159162" x="1390650" y="4959350"/>
          <p14:tracePt t="159179" x="1428750" y="4959350"/>
          <p14:tracePt t="159196" x="1498600" y="4959350"/>
          <p14:tracePt t="159213" x="1593850" y="4959350"/>
          <p14:tracePt t="159229" x="1695450" y="4959350"/>
          <p14:tracePt t="159245" x="1797050" y="4959350"/>
          <p14:tracePt t="159262" x="1847850" y="4959350"/>
          <p14:tracePt t="159279" x="1949450" y="4959350"/>
          <p14:tracePt t="159295" x="2012950" y="4959350"/>
          <p14:tracePt t="159312" x="2133600" y="4946650"/>
          <p14:tracePt t="159329" x="2324100" y="4927600"/>
          <p14:tracePt t="159345" x="2393950" y="4927600"/>
          <p14:tracePt t="159362" x="2489200" y="4927600"/>
          <p14:tracePt t="159379" x="2540000" y="4921250"/>
          <p14:tracePt t="159395" x="2578100" y="4908550"/>
          <p14:tracePt t="159412" x="2603500" y="4908550"/>
          <p14:tracePt t="159430" x="2635250" y="4889500"/>
          <p14:tracePt t="159446" x="2654300" y="4870450"/>
          <p14:tracePt t="159462" x="2673350" y="4851400"/>
          <p14:tracePt t="159479" x="2686050" y="4826000"/>
          <p14:tracePt t="159481" x="2692400" y="4819650"/>
          <p14:tracePt t="159496" x="2705100" y="4787900"/>
          <p14:tracePt t="159512" x="2705100" y="4775200"/>
          <p14:tracePt t="159515" x="2711450" y="4749800"/>
          <p14:tracePt t="159529" x="2711450" y="4737100"/>
          <p14:tracePt t="159546" x="2711450" y="4692650"/>
          <p14:tracePt t="159562" x="2711450" y="4686300"/>
          <p14:tracePt t="159579" x="2711450" y="4673600"/>
          <p14:tracePt t="159596" x="2705100" y="4654550"/>
          <p14:tracePt t="159612" x="2705100" y="4648200"/>
          <p14:tracePt t="159629" x="2679700" y="4635500"/>
          <p14:tracePt t="159646" x="2628900" y="4597400"/>
          <p14:tracePt t="159662" x="2546350" y="4559300"/>
          <p14:tracePt t="159680" x="2476500" y="4527550"/>
          <p14:tracePt t="159697" x="2368550" y="4502150"/>
          <p14:tracePt t="159713" x="2305050" y="4489450"/>
          <p14:tracePt t="159730" x="2222500" y="4476750"/>
          <p14:tracePt t="159746" x="2171700" y="4476750"/>
          <p14:tracePt t="159748" x="2165350" y="4476750"/>
          <p14:tracePt t="159762" x="2133600" y="4476750"/>
          <p14:tracePt t="159780" x="2044700" y="4489450"/>
          <p14:tracePt t="159796" x="1962150" y="4502150"/>
          <p14:tracePt t="159812" x="1866900" y="4514850"/>
          <p14:tracePt t="159830" x="1816100" y="4521200"/>
          <p14:tracePt t="159846" x="1720850" y="4521200"/>
          <p14:tracePt t="159863" x="1638300" y="4521200"/>
          <p14:tracePt t="159879" x="1574800" y="4521200"/>
          <p14:tracePt t="159897" x="1524000" y="4527550"/>
          <p14:tracePt t="159913" x="1498600" y="4533900"/>
          <p14:tracePt t="159930" x="1466850" y="4540250"/>
          <p14:tracePt t="159948" x="1441450" y="4552950"/>
          <p14:tracePt t="159964" x="1409700" y="4572000"/>
          <p14:tracePt t="159965" x="1403350" y="4578350"/>
          <p14:tracePt t="159979" x="1397000" y="4578350"/>
          <p14:tracePt t="159996" x="1365250" y="4597400"/>
          <p14:tracePt t="159997" x="1358900" y="4597400"/>
          <p14:tracePt t="160013" x="1352550" y="4603750"/>
          <p14:tracePt t="160030" x="1339850" y="4616450"/>
          <p14:tracePt t="160046" x="1333500" y="4629150"/>
          <p14:tracePt t="160063" x="1327150" y="4635500"/>
          <p14:tracePt t="160080" x="1320800" y="4673600"/>
          <p14:tracePt t="160096" x="1320800" y="4686300"/>
          <p14:tracePt t="160113" x="1320800" y="4705350"/>
          <p14:tracePt t="160130" x="1320800" y="4718050"/>
          <p14:tracePt t="160146" x="1333500" y="4730750"/>
          <p14:tracePt t="160164" x="1352550" y="4756150"/>
          <p14:tracePt t="160180" x="1403350" y="4794250"/>
          <p14:tracePt t="160197" x="1447800" y="4813300"/>
          <p14:tracePt t="160199" x="1492250" y="4819650"/>
          <p14:tracePt t="160213" x="1511300" y="4819650"/>
          <p14:tracePt t="160230" x="1574800" y="4832350"/>
          <p14:tracePt t="160231" x="1600200" y="4838700"/>
          <p14:tracePt t="160246" x="1657350" y="4845050"/>
          <p14:tracePt t="160263" x="1739900" y="4857750"/>
          <p14:tracePt t="160280" x="1765300" y="4857750"/>
          <p14:tracePt t="160296" x="1873250" y="4870450"/>
          <p14:tracePt t="160313" x="1943100" y="4876800"/>
          <p14:tracePt t="160330" x="1987550" y="4876800"/>
          <p14:tracePt t="160347" x="2044700" y="4876800"/>
          <p14:tracePt t="160363" x="2133600" y="4876800"/>
          <p14:tracePt t="160380" x="2184400" y="4876800"/>
          <p14:tracePt t="160397" x="2254250" y="4876800"/>
          <p14:tracePt t="160414" x="2279650" y="4876800"/>
          <p14:tracePt t="160492" x="0" y="0"/>
        </p14:tracePtLst>
        <p14:tracePtLst>
          <p14:tracePt t="160928" x="2749550" y="3689350"/>
          <p14:tracePt t="160995" x="2762250" y="3689350"/>
          <p14:tracePt t="160998" x="2781300" y="3695700"/>
          <p14:tracePt t="161031" x="2978150" y="3714750"/>
          <p14:tracePt t="161047" x="3098800" y="3727450"/>
          <p14:tracePt t="161064" x="3238500" y="3733800"/>
          <p14:tracePt t="161081" x="3409950" y="3733800"/>
          <p14:tracePt t="161097" x="3581400" y="3733800"/>
          <p14:tracePt t="161114" x="3708400" y="3733800"/>
          <p14:tracePt t="161131" x="3797300" y="3727450"/>
          <p14:tracePt t="161148" x="3854450" y="3708400"/>
          <p14:tracePt t="161164" x="3911600" y="3676650"/>
          <p14:tracePt t="161182" x="3930650" y="3657600"/>
          <p14:tracePt t="161198" x="3962400" y="3594100"/>
          <p14:tracePt t="161214" x="3981450" y="3556000"/>
          <p14:tracePt t="161231" x="3994150" y="3524250"/>
          <p14:tracePt t="161248" x="4000500" y="3505200"/>
          <p14:tracePt t="161264" x="4000500" y="3486150"/>
          <p14:tracePt t="161281" x="4000500" y="3473450"/>
          <p14:tracePt t="161298" x="4000500" y="3454400"/>
          <p14:tracePt t="161314" x="4000500" y="3435350"/>
          <p14:tracePt t="161331" x="4000500" y="3397250"/>
          <p14:tracePt t="161348" x="3987800" y="3371850"/>
          <p14:tracePt t="161364" x="3962400" y="3340100"/>
          <p14:tracePt t="161382" x="3943350" y="3321050"/>
          <p14:tracePt t="161384" x="3924300" y="3308350"/>
          <p14:tracePt t="161399" x="3911600" y="3295650"/>
          <p14:tracePt t="161415" x="3867150" y="3276600"/>
          <p14:tracePt t="161431" x="3810000" y="3257550"/>
          <p14:tracePt t="161448" x="3740150" y="3244850"/>
          <p14:tracePt t="161465" x="3663950" y="3232150"/>
          <p14:tracePt t="161481" x="3562350" y="3225800"/>
          <p14:tracePt t="161498" x="3498850" y="3225800"/>
          <p14:tracePt t="161515" x="3378200" y="3219450"/>
          <p14:tracePt t="161531" x="3270250" y="3219450"/>
          <p14:tracePt t="161548" x="3162300" y="3219450"/>
          <p14:tracePt t="161565" x="3092450" y="3219450"/>
          <p14:tracePt t="161582" x="2990850" y="3219450"/>
          <p14:tracePt t="161598" x="2921000" y="3225800"/>
          <p14:tracePt t="161615" x="2889250" y="3232150"/>
          <p14:tracePt t="161618" x="2876550" y="3238500"/>
          <p14:tracePt t="161632" x="2863850" y="3238500"/>
          <p14:tracePt t="161648" x="2844800" y="3251200"/>
          <p14:tracePt t="161650" x="2819400" y="3270250"/>
          <p14:tracePt t="161665" x="2800350" y="3289300"/>
          <p14:tracePt t="161682" x="2749550" y="3333750"/>
          <p14:tracePt t="161698" x="2711450" y="3371850"/>
          <p14:tracePt t="161716" x="2686050" y="3409950"/>
          <p14:tracePt t="161732" x="2667000" y="3441700"/>
          <p14:tracePt t="161748" x="2667000" y="3473450"/>
          <p14:tracePt t="161765" x="2667000" y="3517900"/>
          <p14:tracePt t="161782" x="2667000" y="3543300"/>
          <p14:tracePt t="161798" x="2692400" y="3606800"/>
          <p14:tracePt t="161815" x="2736850" y="3663950"/>
          <p14:tracePt t="161832" x="2813050" y="3708400"/>
          <p14:tracePt t="161848" x="2870200" y="3721100"/>
          <p14:tracePt t="161865" x="2990850" y="3752850"/>
          <p14:tracePt t="161883" x="3086100" y="3778250"/>
          <p14:tracePt t="161885" x="3155950" y="3790950"/>
          <p14:tracePt t="161899" x="3181350" y="3790950"/>
          <p14:tracePt t="161915" x="3384550" y="3816350"/>
          <p14:tracePt t="161932" x="3511550" y="3816350"/>
          <p14:tracePt t="161949" x="3651250" y="3810000"/>
          <p14:tracePt t="161966" x="3771900" y="3790950"/>
          <p14:tracePt t="161982" x="3860800" y="3759200"/>
          <p14:tracePt t="161999" x="3924300" y="3721100"/>
          <p14:tracePt t="162015" x="3949700" y="3695700"/>
          <p14:tracePt t="162032" x="3968750" y="3670300"/>
          <p14:tracePt t="162049" x="3968750" y="3663950"/>
          <p14:tracePt t="162146" x="0" y="0"/>
        </p14:tracePtLst>
      </p14:laserTraceLst>
    </p:ext>
    <p:ext uri="{E180D4A7-C9FB-4DFB-919C-405C955672EB}">
      <p14:showEvtLst xmlns:p14="http://schemas.microsoft.com/office/powerpoint/2010/main">
        <p14:playEvt time="184" objId="5"/>
        <p14:stopEvt time="185839"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三级时序硬</a:t>
            </a:r>
            <a:r>
              <a:rPr lang="zh-CN" altLang="en-US" dirty="0"/>
              <a:t>布线控制器</a:t>
            </a:r>
            <a:r>
              <a:rPr lang="zh-CN" altLang="en-US"/>
              <a:t>基本架构</a:t>
            </a:r>
            <a:endParaRPr lang="zh-CN" altLang="en-US" dirty="0"/>
          </a:p>
        </p:txBody>
      </p:sp>
      <p:sp>
        <p:nvSpPr>
          <p:cNvPr id="4" name="Rectangle 5"/>
          <p:cNvSpPr>
            <a:spLocks noChangeArrowheads="1"/>
          </p:cNvSpPr>
          <p:nvPr/>
        </p:nvSpPr>
        <p:spPr bwMode="auto">
          <a:xfrm>
            <a:off x="4929135" y="4762198"/>
            <a:ext cx="2447790" cy="721853"/>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2275"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时序产生器</a:t>
            </a:r>
          </a:p>
        </p:txBody>
      </p:sp>
      <p:sp>
        <p:nvSpPr>
          <p:cNvPr id="5" name="Rectangle 8"/>
          <p:cNvSpPr>
            <a:spLocks noChangeArrowheads="1"/>
          </p:cNvSpPr>
          <p:nvPr/>
        </p:nvSpPr>
        <p:spPr bwMode="auto">
          <a:xfrm>
            <a:off x="2449063" y="2887155"/>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445464"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3113830" y="215122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8" name="组合 7"/>
          <p:cNvGrpSpPr/>
          <p:nvPr/>
        </p:nvGrpSpPr>
        <p:grpSpPr>
          <a:xfrm>
            <a:off x="4729123" y="4258988"/>
            <a:ext cx="2785910" cy="504797"/>
            <a:chOff x="5938762" y="4753749"/>
            <a:chExt cx="2938264" cy="532403"/>
          </a:xfrm>
        </p:grpSpPr>
        <p:grpSp>
          <p:nvGrpSpPr>
            <p:cNvPr id="9" name="Group 28"/>
            <p:cNvGrpSpPr>
              <a:grpSpLocks/>
            </p:cNvGrpSpPr>
            <p:nvPr/>
          </p:nvGrpSpPr>
          <p:grpSpPr bwMode="auto">
            <a:xfrm>
              <a:off x="6377409" y="4753749"/>
              <a:ext cx="1063133" cy="532403"/>
              <a:chOff x="2789" y="3067"/>
              <a:chExt cx="635"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9"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30"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31"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0" name="Group 37"/>
            <p:cNvGrpSpPr>
              <a:grpSpLocks/>
            </p:cNvGrpSpPr>
            <p:nvPr/>
          </p:nvGrpSpPr>
          <p:grpSpPr bwMode="auto">
            <a:xfrm>
              <a:off x="7591222" y="4753749"/>
              <a:ext cx="909103" cy="532403"/>
              <a:chOff x="3514" y="3067"/>
              <a:chExt cx="543" cy="318"/>
            </a:xfrm>
          </p:grpSpPr>
          <p:sp>
            <p:nvSpPr>
              <p:cNvPr id="17" name="Line 38"/>
              <p:cNvSpPr>
                <a:spLocks noChangeShapeType="1"/>
              </p:cNvSpPr>
              <p:nvPr/>
            </p:nvSpPr>
            <p:spPr bwMode="auto">
              <a:xfrm flipV="1">
                <a:off x="351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8" name="Line 39"/>
              <p:cNvSpPr>
                <a:spLocks noChangeShapeType="1"/>
              </p:cNvSpPr>
              <p:nvPr/>
            </p:nvSpPr>
            <p:spPr bwMode="auto">
              <a:xfrm flipV="1">
                <a:off x="360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9" name="Line 40"/>
              <p:cNvSpPr>
                <a:spLocks noChangeShapeType="1"/>
              </p:cNvSpPr>
              <p:nvPr/>
            </p:nvSpPr>
            <p:spPr bwMode="auto">
              <a:xfrm flipV="1">
                <a:off x="369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0" name="Line 41"/>
              <p:cNvSpPr>
                <a:spLocks noChangeShapeType="1"/>
              </p:cNvSpPr>
              <p:nvPr/>
            </p:nvSpPr>
            <p:spPr bwMode="auto">
              <a:xfrm flipV="1">
                <a:off x="3785"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1" name="Line 42"/>
              <p:cNvSpPr>
                <a:spLocks noChangeShapeType="1"/>
              </p:cNvSpPr>
              <p:nvPr/>
            </p:nvSpPr>
            <p:spPr bwMode="auto">
              <a:xfrm flipV="1">
                <a:off x="3876"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2" name="Line 43"/>
              <p:cNvSpPr>
                <a:spLocks noChangeShapeType="1"/>
              </p:cNvSpPr>
              <p:nvPr/>
            </p:nvSpPr>
            <p:spPr bwMode="auto">
              <a:xfrm flipV="1">
                <a:off x="396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23" name="Line 44"/>
              <p:cNvSpPr>
                <a:spLocks noChangeShapeType="1"/>
              </p:cNvSpPr>
              <p:nvPr/>
            </p:nvSpPr>
            <p:spPr bwMode="auto">
              <a:xfrm flipV="1">
                <a:off x="405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grpSp>
          <p:nvGrpSpPr>
            <p:cNvPr id="11" name="Group 45"/>
            <p:cNvGrpSpPr>
              <a:grpSpLocks/>
            </p:cNvGrpSpPr>
            <p:nvPr/>
          </p:nvGrpSpPr>
          <p:grpSpPr bwMode="auto">
            <a:xfrm>
              <a:off x="5938762" y="4882680"/>
              <a:ext cx="1607256" cy="356611"/>
              <a:chOff x="2345" y="3054"/>
              <a:chExt cx="960" cy="213"/>
            </a:xfrm>
          </p:grpSpPr>
          <p:sp>
            <p:nvSpPr>
              <p:cNvPr id="15" name="Rectangle 46"/>
              <p:cNvSpPr>
                <a:spLocks noChangeArrowheads="1"/>
              </p:cNvSpPr>
              <p:nvPr/>
            </p:nvSpPr>
            <p:spPr bwMode="auto">
              <a:xfrm>
                <a:off x="2345" y="3054"/>
                <a:ext cx="30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C00000"/>
                    </a:solidFill>
                    <a:latin typeface="微软雅黑"/>
                    <a:ea typeface="微软雅黑"/>
                  </a:rPr>
                  <a:t>M</a:t>
                </a:r>
                <a:r>
                  <a:rPr lang="en-US" altLang="zh-CN" sz="1599" b="1" baseline="-25000" dirty="0">
                    <a:solidFill>
                      <a:srgbClr val="C00000"/>
                    </a:solidFill>
                    <a:latin typeface="微软雅黑"/>
                    <a:ea typeface="微软雅黑"/>
                  </a:rPr>
                  <a:t>1</a:t>
                </a:r>
              </a:p>
            </p:txBody>
          </p:sp>
          <p:sp>
            <p:nvSpPr>
              <p:cNvPr id="16" name="Rectangle 47"/>
              <p:cNvSpPr>
                <a:spLocks noChangeArrowheads="1"/>
              </p:cNvSpPr>
              <p:nvPr/>
            </p:nvSpPr>
            <p:spPr bwMode="auto">
              <a:xfrm>
                <a:off x="3030" y="3054"/>
                <a:ext cx="2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a:solidFill>
                      <a:srgbClr val="C00000"/>
                    </a:solidFill>
                    <a:latin typeface="微软雅黑"/>
                    <a:ea typeface="微软雅黑"/>
                  </a:rPr>
                  <a:t>M</a:t>
                </a:r>
                <a:r>
                  <a:rPr lang="en-US" altLang="zh-CN" sz="1599" b="1" baseline="-25000">
                    <a:solidFill>
                      <a:srgbClr val="C00000"/>
                    </a:solidFill>
                    <a:latin typeface="微软雅黑"/>
                    <a:ea typeface="微软雅黑"/>
                  </a:rPr>
                  <a:t>i</a:t>
                </a:r>
              </a:p>
            </p:txBody>
          </p:sp>
        </p:grpSp>
        <p:grpSp>
          <p:nvGrpSpPr>
            <p:cNvPr id="12" name="Group 48"/>
            <p:cNvGrpSpPr>
              <a:grpSpLocks/>
            </p:cNvGrpSpPr>
            <p:nvPr/>
          </p:nvGrpSpPr>
          <p:grpSpPr bwMode="auto">
            <a:xfrm>
              <a:off x="7510858" y="4877661"/>
              <a:ext cx="1366168" cy="361634"/>
              <a:chOff x="3284" y="3051"/>
              <a:chExt cx="816" cy="216"/>
            </a:xfrm>
          </p:grpSpPr>
          <p:sp>
            <p:nvSpPr>
              <p:cNvPr id="13" name="Rectangle 49"/>
              <p:cNvSpPr>
                <a:spLocks noChangeArrowheads="1"/>
              </p:cNvSpPr>
              <p:nvPr/>
            </p:nvSpPr>
            <p:spPr bwMode="auto">
              <a:xfrm>
                <a:off x="3284" y="3051"/>
                <a:ext cx="25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chemeClr val="accent5"/>
                    </a:solidFill>
                    <a:latin typeface="微软雅黑"/>
                    <a:ea typeface="微软雅黑"/>
                  </a:rPr>
                  <a:t>T</a:t>
                </a:r>
                <a:r>
                  <a:rPr lang="en-US" altLang="zh-CN" sz="1599" b="1" baseline="-25000" dirty="0">
                    <a:solidFill>
                      <a:schemeClr val="accent5"/>
                    </a:solidFill>
                    <a:latin typeface="微软雅黑"/>
                    <a:ea typeface="微软雅黑"/>
                  </a:rPr>
                  <a:t>1</a:t>
                </a:r>
              </a:p>
            </p:txBody>
          </p:sp>
          <p:sp>
            <p:nvSpPr>
              <p:cNvPr id="14" name="Rectangle 50"/>
              <p:cNvSpPr>
                <a:spLocks noChangeArrowheads="1"/>
              </p:cNvSpPr>
              <p:nvPr/>
            </p:nvSpPr>
            <p:spPr bwMode="auto">
              <a:xfrm>
                <a:off x="3851" y="3054"/>
                <a:ext cx="24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chemeClr val="accent5"/>
                    </a:solidFill>
                    <a:latin typeface="微软雅黑"/>
                    <a:ea typeface="微软雅黑"/>
                  </a:rPr>
                  <a:t>T</a:t>
                </a:r>
                <a:r>
                  <a:rPr lang="en-US" altLang="zh-CN" sz="1599" b="1" baseline="-25000" dirty="0" err="1">
                    <a:solidFill>
                      <a:schemeClr val="accent5"/>
                    </a:solidFill>
                    <a:latin typeface="微软雅黑"/>
                    <a:ea typeface="微软雅黑"/>
                  </a:rPr>
                  <a:t>k</a:t>
                </a:r>
                <a:endParaRPr lang="en-US" altLang="zh-CN" sz="1599" b="1" baseline="-25000" dirty="0">
                  <a:solidFill>
                    <a:schemeClr val="accent5"/>
                  </a:solidFill>
                  <a:latin typeface="微软雅黑"/>
                  <a:ea typeface="微软雅黑"/>
                </a:endParaRPr>
              </a:p>
            </p:txBody>
          </p:sp>
        </p:grpSp>
      </p:grpSp>
      <p:grpSp>
        <p:nvGrpSpPr>
          <p:cNvPr id="32" name="Group 51"/>
          <p:cNvGrpSpPr>
            <a:grpSpLocks/>
          </p:cNvGrpSpPr>
          <p:nvPr/>
        </p:nvGrpSpPr>
        <p:grpSpPr bwMode="auto">
          <a:xfrm rot="5400000">
            <a:off x="4186975" y="3286611"/>
            <a:ext cx="861964" cy="576230"/>
            <a:chOff x="3514" y="3067"/>
            <a:chExt cx="543" cy="318"/>
          </a:xfrm>
        </p:grpSpPr>
        <p:sp>
          <p:nvSpPr>
            <p:cNvPr id="33" name="Line 52"/>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53"/>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54"/>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55"/>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56"/>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57"/>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58"/>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59"/>
          <p:cNvGrpSpPr>
            <a:grpSpLocks/>
          </p:cNvGrpSpPr>
          <p:nvPr/>
        </p:nvGrpSpPr>
        <p:grpSpPr bwMode="auto">
          <a:xfrm>
            <a:off x="4394926" y="2799273"/>
            <a:ext cx="388916" cy="1562014"/>
            <a:chOff x="2149" y="2034"/>
            <a:chExt cx="245" cy="984"/>
          </a:xfrm>
        </p:grpSpPr>
        <p:sp>
          <p:nvSpPr>
            <p:cNvPr id="41"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42"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43" name="组合 42"/>
          <p:cNvGrpSpPr/>
          <p:nvPr/>
        </p:nvGrpSpPr>
        <p:grpSpPr>
          <a:xfrm>
            <a:off x="4679912" y="1132424"/>
            <a:ext cx="2841470" cy="823227"/>
            <a:chOff x="4858690" y="1522053"/>
            <a:chExt cx="2996862" cy="868247"/>
          </a:xfrm>
        </p:grpSpPr>
        <p:sp>
          <p:nvSpPr>
            <p:cNvPr id="44" name="Rectangle 6"/>
            <p:cNvSpPr>
              <a:spLocks noChangeArrowheads="1"/>
            </p:cNvSpPr>
            <p:nvPr/>
          </p:nvSpPr>
          <p:spPr bwMode="auto">
            <a:xfrm>
              <a:off x="5245670" y="1522053"/>
              <a:ext cx="2279358" cy="37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45" name="Group 11"/>
            <p:cNvGrpSpPr>
              <a:grpSpLocks/>
            </p:cNvGrpSpPr>
            <p:nvPr/>
          </p:nvGrpSpPr>
          <p:grpSpPr bwMode="auto">
            <a:xfrm>
              <a:off x="5277247" y="1934911"/>
              <a:ext cx="2122917" cy="455389"/>
              <a:chOff x="2746" y="1207"/>
              <a:chExt cx="1268" cy="409"/>
            </a:xfrm>
          </p:grpSpPr>
          <p:grpSp>
            <p:nvGrpSpPr>
              <p:cNvPr id="49" name="Group 12"/>
              <p:cNvGrpSpPr>
                <a:grpSpLocks/>
              </p:cNvGrpSpPr>
              <p:nvPr/>
            </p:nvGrpSpPr>
            <p:grpSpPr bwMode="auto">
              <a:xfrm>
                <a:off x="2746" y="1207"/>
                <a:ext cx="725" cy="409"/>
                <a:chOff x="4330" y="2840"/>
                <a:chExt cx="725" cy="409"/>
              </a:xfrm>
            </p:grpSpPr>
            <p:sp>
              <p:nvSpPr>
                <p:cNvPr id="56"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7"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8"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9"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0"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1"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2"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3"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4"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50"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1"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2"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3"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4"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55"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6" name="Group 62"/>
            <p:cNvGrpSpPr>
              <a:grpSpLocks/>
            </p:cNvGrpSpPr>
            <p:nvPr/>
          </p:nvGrpSpPr>
          <p:grpSpPr bwMode="auto">
            <a:xfrm>
              <a:off x="4858690" y="1949987"/>
              <a:ext cx="2996862" cy="356611"/>
              <a:chOff x="2314" y="1263"/>
              <a:chExt cx="1790" cy="213"/>
            </a:xfrm>
          </p:grpSpPr>
          <p:sp>
            <p:nvSpPr>
              <p:cNvPr id="47"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8"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grpSp>
        <p:nvGrpSpPr>
          <p:cNvPr id="65" name="Group 65"/>
          <p:cNvGrpSpPr>
            <a:grpSpLocks/>
          </p:cNvGrpSpPr>
          <p:nvPr/>
        </p:nvGrpSpPr>
        <p:grpSpPr bwMode="auto">
          <a:xfrm flipH="1">
            <a:off x="7392628" y="4973180"/>
            <a:ext cx="576230"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69" name="Group 71"/>
          <p:cNvGrpSpPr>
            <a:grpSpLocks/>
          </p:cNvGrpSpPr>
          <p:nvPr/>
        </p:nvGrpSpPr>
        <p:grpSpPr bwMode="auto">
          <a:xfrm>
            <a:off x="4331429" y="2135737"/>
            <a:ext cx="576231" cy="430189"/>
            <a:chOff x="2108" y="3614"/>
            <a:chExt cx="363" cy="271"/>
          </a:xfrm>
        </p:grpSpPr>
        <p:sp>
          <p:nvSpPr>
            <p:cNvPr id="70" name="Line 72"/>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1" name="Line 73"/>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2" name="Line 74"/>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sp>
          <p:nvSpPr>
            <p:cNvPr id="73" name="Line 75"/>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latin typeface="微软雅黑"/>
                <a:ea typeface="微软雅黑"/>
              </a:endParaRPr>
            </a:p>
          </p:txBody>
        </p:sp>
      </p:grpSp>
      <p:grpSp>
        <p:nvGrpSpPr>
          <p:cNvPr id="74" name="Group 76"/>
          <p:cNvGrpSpPr>
            <a:grpSpLocks/>
          </p:cNvGrpSpPr>
          <p:nvPr/>
        </p:nvGrpSpPr>
        <p:grpSpPr bwMode="auto">
          <a:xfrm>
            <a:off x="4006006" y="1948687"/>
            <a:ext cx="409554" cy="717511"/>
            <a:chOff x="1899" y="1476"/>
            <a:chExt cx="258" cy="452"/>
          </a:xfrm>
        </p:grpSpPr>
        <p:sp>
          <p:nvSpPr>
            <p:cNvPr id="75"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76"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sp>
        <p:nvSpPr>
          <p:cNvPr id="77" name="Rectangle 79"/>
          <p:cNvSpPr>
            <a:spLocks noChangeArrowheads="1"/>
          </p:cNvSpPr>
          <p:nvPr/>
        </p:nvSpPr>
        <p:spPr bwMode="auto">
          <a:xfrm>
            <a:off x="7788716" y="4919173"/>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001010"/>
                </a:solidFill>
                <a:latin typeface="微软雅黑"/>
                <a:ea typeface="微软雅黑"/>
              </a:rPr>
              <a:t>启动</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停止</a:t>
            </a:r>
            <a:r>
              <a:rPr lang="en-US" altLang="zh-CN" sz="1599" b="1" dirty="0">
                <a:solidFill>
                  <a:srgbClr val="001010"/>
                </a:solidFill>
                <a:latin typeface="微软雅黑"/>
                <a:ea typeface="微软雅黑"/>
              </a:rPr>
              <a:t>/</a:t>
            </a:r>
            <a:r>
              <a:rPr lang="zh-CN" altLang="en-US" sz="1599" b="1" dirty="0">
                <a:solidFill>
                  <a:srgbClr val="001010"/>
                </a:solidFill>
                <a:latin typeface="微软雅黑"/>
                <a:ea typeface="微软雅黑"/>
              </a:rPr>
              <a:t>复位</a:t>
            </a:r>
          </a:p>
        </p:txBody>
      </p:sp>
      <p:cxnSp>
        <p:nvCxnSpPr>
          <p:cNvPr id="79" name="直接箭头连接符 78"/>
          <p:cNvCxnSpPr>
            <a:stCxn id="5" idx="3"/>
            <a:endCxn id="85" idx="1"/>
          </p:cNvCxnSpPr>
          <p:nvPr/>
        </p:nvCxnSpPr>
        <p:spPr>
          <a:xfrm flipV="1">
            <a:off x="2957497" y="3569821"/>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9"/>
          <p:cNvSpPr>
            <a:spLocks noChangeArrowheads="1"/>
          </p:cNvSpPr>
          <p:nvPr/>
        </p:nvSpPr>
        <p:spPr bwMode="auto">
          <a:xfrm>
            <a:off x="3581388" y="429522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81" name="Rectangle 3"/>
          <p:cNvSpPr>
            <a:spLocks noChangeArrowheads="1"/>
          </p:cNvSpPr>
          <p:nvPr/>
        </p:nvSpPr>
        <p:spPr bwMode="auto">
          <a:xfrm>
            <a:off x="4921198" y="1954064"/>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Rectangle 79"/>
          <p:cNvSpPr>
            <a:spLocks noChangeArrowheads="1"/>
          </p:cNvSpPr>
          <p:nvPr/>
        </p:nvSpPr>
        <p:spPr bwMode="auto">
          <a:xfrm>
            <a:off x="3746955" y="4833191"/>
            <a:ext cx="595035" cy="584519"/>
          </a:xfrm>
          <a:prstGeom prst="rect">
            <a:avLst/>
          </a:prstGeom>
          <a:solidFill>
            <a:srgbClr val="7FC4FF"/>
          </a:solidFill>
          <a:ln w="19050">
            <a:solidFill>
              <a:srgbClr val="C00000"/>
            </a:solidFill>
          </a:ln>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cxnSp>
        <p:nvCxnSpPr>
          <p:cNvPr id="83" name="直接箭头连接符 82"/>
          <p:cNvCxnSpPr/>
          <p:nvPr/>
        </p:nvCxnSpPr>
        <p:spPr>
          <a:xfrm>
            <a:off x="4345053" y="5119900"/>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p:cNvSpPr txBox="1"/>
              <p:nvPr/>
            </p:nvSpPr>
            <p:spPr>
              <a:xfrm>
                <a:off x="7598817" y="2293795"/>
                <a:ext cx="4389068" cy="1043491"/>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55" b="1" i="1">
                              <a:solidFill>
                                <a:srgbClr val="FF0000"/>
                              </a:solidFill>
                              <a:latin typeface="Cambria Math" panose="02040503050406030204" pitchFamily="18" charset="0"/>
                            </a:rPr>
                          </m:ctrlPr>
                        </m:sSubPr>
                        <m:e>
                          <m:r>
                            <a:rPr lang="en-US" altLang="zh-CN" sz="2655" b="1" i="1">
                              <a:solidFill>
                                <a:srgbClr val="FF0000"/>
                              </a:solidFill>
                              <a:latin typeface="Cambria Math" panose="02040503050406030204" pitchFamily="18" charset="0"/>
                            </a:rPr>
                            <m:t>𝑪</m:t>
                          </m:r>
                        </m:e>
                        <m:sub>
                          <m:r>
                            <a:rPr lang="en-US" altLang="zh-CN" sz="2655" b="1" i="1">
                              <a:solidFill>
                                <a:srgbClr val="FF0000"/>
                              </a:solidFill>
                              <a:latin typeface="Cambria Math" panose="02040503050406030204" pitchFamily="18" charset="0"/>
                            </a:rPr>
                            <m:t>𝒏</m:t>
                          </m:r>
                        </m:sub>
                      </m:sSub>
                      <m:r>
                        <a:rPr lang="pt-BR" altLang="zh-CN" sz="2655" b="1">
                          <a:latin typeface="Cambria Math" panose="02040503050406030204" pitchFamily="18" charset="0"/>
                        </a:rPr>
                        <m:t>=</m:t>
                      </m:r>
                      <m:nary>
                        <m:naryPr>
                          <m:chr m:val="∑"/>
                          <m:supHide m:val="on"/>
                          <m:ctrlPr>
                            <a:rPr lang="pt-BR" altLang="zh-CN" sz="2655" b="1" i="1">
                              <a:latin typeface="Cambria Math" panose="02040503050406030204" pitchFamily="18" charset="0"/>
                            </a:rPr>
                          </m:ctrlPr>
                        </m:naryPr>
                        <m:sub>
                          <m:r>
                            <a:rPr lang="en-US" altLang="zh-CN" sz="2655" b="1" i="1">
                              <a:latin typeface="Cambria Math" panose="02040503050406030204" pitchFamily="18" charset="0"/>
                            </a:rPr>
                            <m:t>𝒎</m:t>
                          </m:r>
                          <m:r>
                            <a:rPr lang="en-US" altLang="zh-CN" sz="2655" b="1" i="1">
                              <a:latin typeface="Cambria Math" panose="02040503050406030204" pitchFamily="18" charset="0"/>
                            </a:rPr>
                            <m:t>,</m:t>
                          </m:r>
                          <m:r>
                            <a:rPr lang="en-US" altLang="zh-CN" sz="2655" b="1" i="1">
                              <a:latin typeface="Cambria Math" panose="02040503050406030204" pitchFamily="18" charset="0"/>
                            </a:rPr>
                            <m:t>𝒊</m:t>
                          </m:r>
                          <m:r>
                            <a:rPr lang="en-US" altLang="zh-CN" sz="2655" b="1" i="1">
                              <a:latin typeface="Cambria Math" panose="02040503050406030204" pitchFamily="18" charset="0"/>
                            </a:rPr>
                            <m:t>,</m:t>
                          </m:r>
                          <m:r>
                            <a:rPr lang="en-US" altLang="zh-CN" sz="2655" b="1" i="1">
                              <a:latin typeface="Cambria Math" panose="02040503050406030204" pitchFamily="18" charset="0"/>
                            </a:rPr>
                            <m:t>𝒌</m:t>
                          </m:r>
                          <m:r>
                            <a:rPr lang="en-US" altLang="zh-CN" sz="2655" b="1" i="1">
                              <a:latin typeface="Cambria Math" panose="02040503050406030204" pitchFamily="18" charset="0"/>
                            </a:rPr>
                            <m:t>,</m:t>
                          </m:r>
                          <m:r>
                            <a:rPr lang="en-US" altLang="zh-CN" sz="2655" b="1" i="1">
                              <a:latin typeface="Cambria Math" panose="02040503050406030204" pitchFamily="18" charset="0"/>
                            </a:rPr>
                            <m:t>𝒋</m:t>
                          </m:r>
                        </m:sub>
                        <m:sup/>
                        <m:e>
                          <m:d>
                            <m:dPr>
                              <m:ctrlPr>
                                <a:rPr lang="pt-BR" altLang="zh-CN" sz="2655" b="1" i="1">
                                  <a:latin typeface="Cambria Math" panose="02040503050406030204" pitchFamily="18" charset="0"/>
                                </a:rPr>
                              </m:ctrlPr>
                            </m:dPr>
                            <m:e>
                              <m:sSub>
                                <m:sSubPr>
                                  <m:ctrlPr>
                                    <a:rPr lang="en-US" altLang="zh-CN" sz="2655" b="1" i="1">
                                      <a:solidFill>
                                        <a:schemeClr val="accent5"/>
                                      </a:solidFill>
                                      <a:latin typeface="Cambria Math" panose="02040503050406030204" pitchFamily="18" charset="0"/>
                                    </a:rPr>
                                  </m:ctrlPr>
                                </m:sSubPr>
                                <m:e>
                                  <m:sSub>
                                    <m:sSubPr>
                                      <m:ctrlPr>
                                        <a:rPr lang="en-US" altLang="zh-CN" sz="2655" b="1" i="1">
                                          <a:solidFill>
                                            <a:srgbClr val="FF6600"/>
                                          </a:solidFill>
                                          <a:latin typeface="Cambria Math" panose="02040503050406030204" pitchFamily="18" charset="0"/>
                                        </a:rPr>
                                      </m:ctrlPr>
                                    </m:sSubPr>
                                    <m:e>
                                      <m:r>
                                        <a:rPr lang="en-US" altLang="zh-CN" sz="2655" b="1" i="1">
                                          <a:solidFill>
                                            <a:srgbClr val="FF6600"/>
                                          </a:solidFill>
                                          <a:latin typeface="Cambria Math" panose="02040503050406030204" pitchFamily="18" charset="0"/>
                                        </a:rPr>
                                        <m:t>𝑰</m:t>
                                      </m:r>
                                    </m:e>
                                    <m:sub>
                                      <m:r>
                                        <a:rPr lang="en-US" altLang="zh-CN" sz="2655" b="1" i="1">
                                          <a:solidFill>
                                            <a:srgbClr val="FF6600"/>
                                          </a:solidFill>
                                          <a:latin typeface="Cambria Math" panose="02040503050406030204" pitchFamily="18" charset="0"/>
                                        </a:rPr>
                                        <m:t>𝒎</m:t>
                                      </m:r>
                                    </m:sub>
                                  </m:sSub>
                                  <m:sSub>
                                    <m:sSubPr>
                                      <m:ctrlPr>
                                        <a:rPr lang="en-US" altLang="zh-CN" sz="2655" b="1" i="1">
                                          <a:solidFill>
                                            <a:schemeClr val="accent5"/>
                                          </a:solidFill>
                                          <a:latin typeface="Cambria Math" panose="02040503050406030204" pitchFamily="18" charset="0"/>
                                        </a:rPr>
                                      </m:ctrlPr>
                                    </m:sSubPr>
                                    <m:e>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rgbClr val="C00000"/>
                                          </a:solidFill>
                                          <a:latin typeface="Cambria Math" panose="02040503050406030204" pitchFamily="18" charset="0"/>
                                          <a:ea typeface="Cambria Math" panose="02040503050406030204" pitchFamily="18" charset="0"/>
                                        </a:rPr>
                                        <m:t>𝑴</m:t>
                                      </m:r>
                                    </m:e>
                                    <m:sub>
                                      <m:r>
                                        <a:rPr lang="en-US" altLang="zh-CN" sz="2655" b="1" i="1">
                                          <a:solidFill>
                                            <a:srgbClr val="C00000"/>
                                          </a:solidFill>
                                          <a:latin typeface="Cambria Math" panose="02040503050406030204" pitchFamily="18" charset="0"/>
                                        </a:rPr>
                                        <m:t>𝒊</m:t>
                                      </m:r>
                                    </m:sub>
                                  </m:sSub>
                                  <m:r>
                                    <a:rPr lang="en-US" altLang="zh-CN" sz="2655" b="1" i="1">
                                      <a:solidFill>
                                        <a:srgbClr val="C00000"/>
                                      </a:solidFill>
                                      <a:latin typeface="Cambria Math" panose="02040503050406030204" pitchFamily="18" charset="0"/>
                                      <a:ea typeface="Cambria Math" panose="02040503050406030204" pitchFamily="18" charset="0"/>
                                    </a:rPr>
                                    <m:t>∙</m:t>
                                  </m:r>
                                  <m:r>
                                    <a:rPr lang="en-US" altLang="zh-CN" sz="2655" b="1" i="1">
                                      <a:solidFill>
                                        <a:schemeClr val="accent5"/>
                                      </a:solidFill>
                                      <a:latin typeface="Cambria Math" panose="02040503050406030204" pitchFamily="18" charset="0"/>
                                    </a:rPr>
                                    <m:t>𝑻</m:t>
                                  </m:r>
                                </m:e>
                                <m:sub>
                                  <m:r>
                                    <a:rPr lang="en-US" altLang="zh-CN" sz="2655" b="1" i="1">
                                      <a:solidFill>
                                        <a:schemeClr val="accent5"/>
                                      </a:solidFill>
                                      <a:latin typeface="Cambria Math" panose="02040503050406030204" pitchFamily="18" charset="0"/>
                                    </a:rPr>
                                    <m:t>𝒌</m:t>
                                  </m:r>
                                </m:sub>
                              </m:sSub>
                              <m:r>
                                <a:rPr lang="en-US" altLang="zh-CN" sz="2655" b="1" i="1">
                                  <a:latin typeface="Cambria Math" panose="02040503050406030204" pitchFamily="18" charset="0"/>
                                  <a:ea typeface="Cambria Math" panose="02040503050406030204" pitchFamily="18" charset="0"/>
                                </a:rPr>
                                <m:t>∙</m:t>
                              </m:r>
                              <m:sSub>
                                <m:sSubPr>
                                  <m:ctrlPr>
                                    <a:rPr lang="en-US" altLang="zh-CN" sz="2655" b="1" i="1">
                                      <a:latin typeface="Cambria Math" panose="02040503050406030204" pitchFamily="18" charset="0"/>
                                    </a:rPr>
                                  </m:ctrlPr>
                                </m:sSubPr>
                                <m:e>
                                  <m:r>
                                    <a:rPr lang="en-US" altLang="zh-CN" sz="2655" b="1" i="1">
                                      <a:latin typeface="Cambria Math" panose="02040503050406030204" pitchFamily="18" charset="0"/>
                                    </a:rPr>
                                    <m:t>𝑩</m:t>
                                  </m:r>
                                </m:e>
                                <m:sub>
                                  <m:r>
                                    <a:rPr lang="en-US" altLang="zh-CN" sz="2655" b="1" i="1">
                                      <a:latin typeface="Cambria Math" panose="02040503050406030204" pitchFamily="18" charset="0"/>
                                    </a:rPr>
                                    <m:t>𝒋</m:t>
                                  </m:r>
                                </m:sub>
                              </m:sSub>
                            </m:e>
                          </m:d>
                        </m:e>
                      </m:nary>
                    </m:oMath>
                  </m:oMathPara>
                </a14:m>
                <a:endParaRPr lang="zh-CN" altLang="en-US" sz="3034"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7598817" y="2293795"/>
                <a:ext cx="4389068" cy="1043491"/>
              </a:xfrm>
              <a:prstGeom prst="rect">
                <a:avLst/>
              </a:prstGeom>
              <a:blipFill rotWithShape="1">
                <a:blip r:embed="rId7"/>
                <a:stretch>
                  <a:fillRect/>
                </a:stretch>
              </a:blipFill>
              <a:effectLst/>
            </p:spPr>
            <p:txBody>
              <a:bodyPr/>
              <a:lstStyle/>
              <a:p>
                <a:r>
                  <a:rPr lang="zh-CN" altLang="en-US">
                    <a:noFill/>
                  </a:rPr>
                  <a:t> </a:t>
                </a:r>
              </a:p>
            </p:txBody>
          </p:sp>
        </mc:Fallback>
      </mc:AlternateContent>
      <p:sp>
        <p:nvSpPr>
          <p:cNvPr id="85" name="Rectangle 4"/>
          <p:cNvSpPr>
            <a:spLocks noChangeArrowheads="1"/>
          </p:cNvSpPr>
          <p:nvPr/>
        </p:nvSpPr>
        <p:spPr bwMode="auto">
          <a:xfrm>
            <a:off x="3321834" y="2887154"/>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pic>
        <p:nvPicPr>
          <p:cNvPr id="94" name="三级时序硬布线控制器_0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819392" y="155575"/>
            <a:ext cx="609600" cy="609600"/>
          </a:xfrm>
          <a:prstGeom prst="rect">
            <a:avLst/>
          </a:prstGeom>
        </p:spPr>
      </p:pic>
      <p:pic>
        <p:nvPicPr>
          <p:cNvPr id="3" name="音频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6466645"/>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63" fill="hold"/>
                                        <p:tgtEl>
                                          <p:spTgt spid="9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4"/>
                </p:tgtEl>
              </p:cMediaNode>
            </p:audio>
            <p:audio isNarration="1">
              <p:cMediaNode vol="80000" showWhenStopped="0">
                <p:cTn id="8"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68" objId="94"/>
        <p14:stopEvt time="1035" objId="9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extLst>
                    <a:ext uri="{9D8B030D-6E8A-4147-A177-3AD203B41FA5}">
                      <a16:colId xmlns:a16="http://schemas.microsoft.com/office/drawing/2014/main" val="517979817"/>
                    </a:ext>
                  </a:extLst>
                </a:gridCol>
                <a:gridCol w="3157395">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3396047709"/>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752963665"/>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2095140990"/>
              </p:ext>
            </p:extLst>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dirty="0" err="1">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dirty="0">
                          <a:solidFill>
                            <a:schemeClr val="bg1"/>
                          </a:solidFill>
                          <a:latin typeface="微软雅黑" panose="020B0503020204020204" pitchFamily="34" charset="-122"/>
                          <a:ea typeface="微软雅黑" panose="020B0503020204020204" pitchFamily="34" charset="-122"/>
                          <a:cs typeface="+mn-cs"/>
                        </a:rPr>
                        <a:t>，</a:t>
                      </a:r>
                      <a:r>
                        <a:rPr lang="en-US" altLang="zh-CN" sz="1800" b="1" kern="1200" baseline="0" dirty="0" err="1">
                          <a:solidFill>
                            <a:schemeClr val="bg1"/>
                          </a:solidFill>
                          <a:latin typeface="微软雅黑" panose="020B0503020204020204" pitchFamily="34" charset="-122"/>
                          <a:ea typeface="微软雅黑" panose="020B0503020204020204" pitchFamily="34" charset="-122"/>
                          <a:cs typeface="+mn-cs"/>
                        </a:rPr>
                        <a:t>P</a:t>
                      </a:r>
                      <a:r>
                        <a:rPr lang="en-US" altLang="zh-CN" sz="1800" b="1" kern="1200" dirty="0" err="1">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dirty="0" err="1">
                          <a:solidFill>
                            <a:schemeClr val="bg1"/>
                          </a:solidFill>
                          <a:latin typeface="微软雅黑" panose="020B0503020204020204" pitchFamily="34" charset="-122"/>
                          <a:ea typeface="微软雅黑" panose="020B0503020204020204" pitchFamily="34" charset="-122"/>
                          <a:cs typeface="+mn-cs"/>
                        </a:rPr>
                        <a:t>in</a:t>
                      </a:r>
                      <a:r>
                        <a:rPr lang="en-US" altLang="zh-CN" sz="1800" b="1" kern="1200" dirty="0">
                          <a:solidFill>
                            <a:schemeClr val="bg1"/>
                          </a:solidFill>
                          <a:latin typeface="微软雅黑" panose="020B0503020204020204" pitchFamily="34" charset="-122"/>
                          <a:ea typeface="微软雅黑" panose="020B0503020204020204" pitchFamily="34" charset="-122"/>
                          <a:cs typeface="+mn-cs"/>
                        </a:rPr>
                        <a:t>=</a:t>
                      </a:r>
                      <a:r>
                        <a:rPr lang="en-US" altLang="zh-CN" sz="1800" b="1" kern="1200" dirty="0" err="1">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baseline="-25000" dirty="0">
                          <a:solidFill>
                            <a:schemeClr val="bg1"/>
                          </a:solidFill>
                          <a:latin typeface="微软雅黑" panose="020B0503020204020204" pitchFamily="34" charset="-122"/>
                          <a:ea typeface="微软雅黑" panose="020B0503020204020204" pitchFamily="34" charset="-122"/>
                        </a:rPr>
                        <a:t> </a:t>
                      </a:r>
                      <a:r>
                        <a:rPr lang="en-US" altLang="zh-CN" sz="1700" b="1" dirty="0">
                          <a:solidFill>
                            <a:schemeClr val="bg1"/>
                          </a:solidFill>
                          <a:latin typeface="微软雅黑" panose="020B0503020204020204" pitchFamily="34" charset="-122"/>
                          <a:ea typeface="微软雅黑" panose="020B0503020204020204" pitchFamily="34" charset="-122"/>
                        </a:rPr>
                        <a:t>, R</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dirty="0" err="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en-US" altLang="zh-CN" sz="2275" b="1"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dirty="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dirty="0" err="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dirty="0" err="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err="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dirty="0" err="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p>
        </p:txBody>
      </p:sp>
      <mc:AlternateContent xmlns:mc="http://schemas.openxmlformats.org/markup-compatibility/2006" xmlns:a14="http://schemas.microsoft.com/office/drawing/2010/main">
        <mc:Choice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a:blip r:embed="rId6"/>
                <a:stretch>
                  <a:fillRect/>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Tree>
    <p:custDataLst>
      <p:tags r:id="rId1"/>
    </p:custDataLst>
    <p:extLst>
      <p:ext uri="{BB962C8B-B14F-4D97-AF65-F5344CB8AC3E}">
        <p14:creationId xmlns:p14="http://schemas.microsoft.com/office/powerpoint/2010/main" val="184555556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extLst>
    <p:ext uri="{3A86A75C-4F4B-4683-9AE1-C65F6400EC91}">
      <p14:laserTraceLst xmlns:p14="http://schemas.microsoft.com/office/powerpoint/2010/main">
        <p14:tracePtLst>
          <p14:tracePt t="22328" x="7899400" y="1676400"/>
          <p14:tracePt t="22489" x="7912100" y="1676400"/>
          <p14:tracePt t="22507" x="7956550" y="1676400"/>
          <p14:tracePt t="22509" x="8001000" y="1676400"/>
          <p14:tracePt t="22524" x="8045450" y="1670050"/>
          <p14:tracePt t="22541" x="8185150" y="1670050"/>
          <p14:tracePt t="22557" x="8223250" y="1670050"/>
          <p14:tracePt t="22574" x="8356600" y="1670050"/>
          <p14:tracePt t="22590" x="8458200" y="1670050"/>
          <p14:tracePt t="22607" x="8528050" y="1670050"/>
          <p14:tracePt t="22624" x="8597900" y="1670050"/>
          <p14:tracePt t="22642" x="8661400" y="1670050"/>
          <p14:tracePt t="22658" x="8731250" y="1670050"/>
          <p14:tracePt t="22674" x="8769350" y="1670050"/>
          <p14:tracePt t="22690" x="8826500" y="1670050"/>
          <p14:tracePt t="22707" x="8870950" y="1670050"/>
          <p14:tracePt t="22724" x="8934450" y="1670050"/>
          <p14:tracePt t="22741" x="8985250" y="1670050"/>
          <p14:tracePt t="22743" x="9004300" y="1670050"/>
          <p14:tracePt t="22757" x="9042400" y="1670050"/>
          <p14:tracePt t="22774" x="9144000" y="1670050"/>
          <p14:tracePt t="22791" x="9207500" y="1670050"/>
          <p14:tracePt t="22807" x="9264650" y="1670050"/>
          <p14:tracePt t="22824" x="9290050" y="1670050"/>
          <p14:tracePt t="22841" x="9340850" y="1670050"/>
          <p14:tracePt t="22857" x="9385300" y="1670050"/>
          <p14:tracePt t="22874" x="9448800" y="1670050"/>
          <p14:tracePt t="22891" x="9493250" y="1670050"/>
          <p14:tracePt t="22908" x="9588500" y="1670050"/>
          <p14:tracePt t="22924" x="9677400" y="1670050"/>
          <p14:tracePt t="22941" x="9728200" y="1670050"/>
          <p14:tracePt t="22958" x="9791700" y="1663700"/>
          <p14:tracePt t="22974" x="9823450" y="1663700"/>
          <p14:tracePt t="22992" x="9893300" y="1657350"/>
          <p14:tracePt t="22993" x="9912350" y="1657350"/>
          <p14:tracePt t="23008" x="9931400" y="1651000"/>
          <p14:tracePt t="23024" x="9975850" y="1651000"/>
          <p14:tracePt t="23041" x="9994900" y="1651000"/>
          <p14:tracePt t="23074" x="10001250" y="1651000"/>
          <p14:tracePt t="23091" x="10020300" y="1651000"/>
          <p14:tracePt t="23108" x="10039350" y="1651000"/>
          <p14:tracePt t="23124" x="10064750" y="1644650"/>
          <p14:tracePt t="23142" x="10083800" y="1644650"/>
          <p14:tracePt t="23146" x="10096500" y="1644650"/>
          <p14:tracePt t="23158" x="10109200" y="1644650"/>
          <p14:tracePt t="23174" x="10140950" y="1644650"/>
          <p14:tracePt t="23191" x="10172700" y="1638300"/>
          <p14:tracePt t="23208" x="10204450" y="1638300"/>
          <p14:tracePt t="23224" x="10223500" y="1638300"/>
          <p14:tracePt t="23241" x="10236200" y="1638300"/>
          <p14:tracePt t="23429" x="10242550" y="1638300"/>
          <p14:tracePt t="23567" x="10242550" y="1644650"/>
          <p14:tracePt t="23575" x="10229850" y="1651000"/>
          <p14:tracePt t="23592" x="10204450" y="1657350"/>
          <p14:tracePt t="23608" x="10172700" y="1670050"/>
          <p14:tracePt t="23625" x="10121900" y="1676400"/>
          <p14:tracePt t="23628" x="10096500" y="1682750"/>
          <p14:tracePt t="23642" x="10071100" y="1689100"/>
          <p14:tracePt t="23659" x="10013950" y="1701800"/>
          <p14:tracePt t="23661" x="9994900" y="1701800"/>
          <p14:tracePt t="23675" x="9969500" y="1701800"/>
          <p14:tracePt t="23692" x="9912350" y="1708150"/>
          <p14:tracePt t="23694" x="9880600" y="1708150"/>
          <p14:tracePt t="23709" x="9817100" y="1714500"/>
          <p14:tracePt t="23725" x="9728200" y="1714500"/>
          <p14:tracePt t="23742" x="9626600" y="1714500"/>
          <p14:tracePt t="23759" x="9525000" y="1720850"/>
          <p14:tracePt t="23775" x="9417050" y="1720850"/>
          <p14:tracePt t="23792" x="9290050" y="1720850"/>
          <p14:tracePt t="23809" x="9163050" y="1727200"/>
          <p14:tracePt t="23825" x="9061450" y="1727200"/>
          <p14:tracePt t="23842" x="8997950" y="1727200"/>
          <p14:tracePt t="23859" x="8934450" y="1727200"/>
          <p14:tracePt t="23876" x="8896350" y="1727200"/>
          <p14:tracePt t="23892" x="8845550" y="1727200"/>
          <p14:tracePt t="23896" x="8839200" y="1727200"/>
          <p14:tracePt t="23909" x="8813800" y="1727200"/>
          <p14:tracePt t="23925" x="8763000" y="1727200"/>
          <p14:tracePt t="23928" x="8724900" y="1727200"/>
          <p14:tracePt t="23942" x="8661400" y="1727200"/>
          <p14:tracePt t="23959" x="8591550" y="1733550"/>
          <p14:tracePt t="23975" x="8521700" y="1733550"/>
          <p14:tracePt t="23992" x="8502650" y="1733550"/>
          <p14:tracePt t="23994" x="8458200" y="1733550"/>
          <p14:tracePt t="24009" x="8426450" y="1733550"/>
          <p14:tracePt t="24025" x="8375650" y="1733550"/>
          <p14:tracePt t="24042" x="8337550" y="1733550"/>
          <p14:tracePt t="24059" x="8293100" y="1733550"/>
          <p14:tracePt t="24076" x="8267700" y="1733550"/>
          <p14:tracePt t="24092" x="8210550" y="1733550"/>
          <p14:tracePt t="24109" x="8178800" y="1733550"/>
          <p14:tracePt t="24126" x="8140700" y="1733550"/>
          <p14:tracePt t="24130" x="8128000" y="1733550"/>
          <p14:tracePt t="24143" x="8121650" y="1733550"/>
          <p14:tracePt t="24148" x="8102600" y="1733550"/>
          <p14:tracePt t="24159" x="8096250" y="1733550"/>
          <p14:tracePt t="24176" x="8083550" y="1733550"/>
          <p14:tracePt t="24193" x="8051800" y="1733550"/>
          <p14:tracePt t="24226" x="8045450" y="1733550"/>
          <p14:tracePt t="24470" x="8058150" y="1733550"/>
          <p14:tracePt t="24476" x="8070850" y="1733550"/>
          <p14:tracePt t="24493" x="8121650" y="1733550"/>
          <p14:tracePt t="24509" x="8191500" y="1733550"/>
          <p14:tracePt t="24526" x="8318500" y="1727200"/>
          <p14:tracePt t="24543" x="8426450" y="1727200"/>
          <p14:tracePt t="24559" x="8553450" y="1720850"/>
          <p14:tracePt t="24576" x="8674100" y="1720850"/>
          <p14:tracePt t="24593" x="8737600" y="1720850"/>
          <p14:tracePt t="24610" x="8832850" y="1720850"/>
          <p14:tracePt t="24612" x="8864600" y="1720850"/>
          <p14:tracePt t="24627" x="8883650" y="1720850"/>
          <p14:tracePt t="24643" x="8940800" y="1720850"/>
          <p14:tracePt t="24645" x="8947150" y="1720850"/>
          <p14:tracePt t="24660" x="8966200" y="1720850"/>
          <p14:tracePt t="24676" x="9029700" y="1714500"/>
          <p14:tracePt t="24693" x="9061450" y="1708150"/>
          <p14:tracePt t="24710" x="9112250" y="1708150"/>
          <p14:tracePt t="24726" x="9175750" y="1708150"/>
          <p14:tracePt t="24743" x="9258300" y="1701800"/>
          <p14:tracePt t="24760" x="9302750" y="1701800"/>
          <p14:tracePt t="24776" x="9410700" y="1701800"/>
          <p14:tracePt t="24793" x="9512300" y="1701800"/>
          <p14:tracePt t="24810" x="9613900" y="1701800"/>
          <p14:tracePt t="24826" x="9664700" y="1701800"/>
          <p14:tracePt t="24843" x="9759950" y="1701800"/>
          <p14:tracePt t="24847" x="9785350" y="1701800"/>
          <p14:tracePt t="24861" x="9817100" y="1701800"/>
          <p14:tracePt t="24877" x="9937750" y="1701800"/>
          <p14:tracePt t="24893" x="10013950" y="1701800"/>
          <p14:tracePt t="24911" x="10033000" y="1695450"/>
          <p14:tracePt t="24914" x="10052050" y="1695450"/>
          <p14:tracePt t="24927" x="10102850" y="1682750"/>
          <p14:tracePt t="24943" x="10134600" y="1682750"/>
          <p14:tracePt t="24960" x="10172700" y="1676400"/>
          <p14:tracePt t="24977" x="10248900" y="1676400"/>
          <p14:tracePt t="24993" x="10299700" y="1676400"/>
          <p14:tracePt t="25010" x="10350500" y="1676400"/>
          <p14:tracePt t="25027" x="10394950" y="1676400"/>
          <p14:tracePt t="25043" x="10401300" y="1676400"/>
          <p14:tracePt t="25317" x="10394950" y="1676400"/>
          <p14:tracePt t="25327" x="10388600" y="1676400"/>
          <p14:tracePt t="25344" x="10369550" y="1676400"/>
          <p14:tracePt t="25347" x="10350500" y="1676400"/>
          <p14:tracePt t="25361" x="10274300" y="1682750"/>
          <p14:tracePt t="25377" x="10198100" y="1695450"/>
          <p14:tracePt t="25394" x="10090150" y="1708150"/>
          <p14:tracePt t="25411" x="9994900" y="1714500"/>
          <p14:tracePt t="25427" x="9893300" y="1720850"/>
          <p14:tracePt t="25444" x="9791700" y="1720850"/>
          <p14:tracePt t="25461" x="9715500" y="1727200"/>
          <p14:tracePt t="25477" x="9601200" y="1733550"/>
          <p14:tracePt t="25494" x="9505950" y="1733550"/>
          <p14:tracePt t="25511" x="9359900" y="1733550"/>
          <p14:tracePt t="25527" x="9258300" y="1733550"/>
          <p14:tracePt t="25544" x="9156700" y="1733550"/>
          <p14:tracePt t="25548" x="9086850" y="1727200"/>
          <p14:tracePt t="25561" x="9061450" y="1727200"/>
          <p14:tracePt t="25577" x="8985250" y="1720850"/>
          <p14:tracePt t="25581" x="8959850" y="1720850"/>
          <p14:tracePt t="25595" x="8934450" y="1720850"/>
          <p14:tracePt t="25612" x="8864600" y="1720850"/>
          <p14:tracePt t="25628" x="8807450" y="1720850"/>
          <p14:tracePt t="25644" x="8737600" y="1720850"/>
          <p14:tracePt t="25661" x="8623300" y="1720850"/>
          <p14:tracePt t="25677" x="8534400" y="1720850"/>
          <p14:tracePt t="25694" x="8445500" y="1720850"/>
          <p14:tracePt t="25711" x="8356600" y="1720850"/>
          <p14:tracePt t="25728" x="8280400" y="1720850"/>
          <p14:tracePt t="25744" x="8197850" y="1720850"/>
          <p14:tracePt t="25761" x="8121650" y="1720850"/>
          <p14:tracePt t="25778" x="8045450" y="1714500"/>
          <p14:tracePt t="25794" x="7975600" y="1714500"/>
          <p14:tracePt t="25811" x="7912100" y="1714500"/>
          <p14:tracePt t="25814" x="7905750" y="1714500"/>
          <p14:tracePt t="25828" x="7886700" y="1714500"/>
          <p14:tracePt t="25845" x="7861300" y="1714500"/>
          <p14:tracePt t="25862" x="7848600" y="1714500"/>
          <p14:tracePt t="25894" x="7842250" y="1714500"/>
          <p14:tracePt t="26185" x="0" y="0"/>
        </p14:tracePtLst>
        <p14:tracePtLst>
          <p14:tracePt t="30945" x="7956550" y="1701800"/>
          <p14:tracePt t="30968" x="7969250" y="1701800"/>
          <p14:tracePt t="30984" x="7988300" y="1701800"/>
          <p14:tracePt t="31001" x="8020050" y="1701800"/>
          <p14:tracePt t="31018" x="8096250" y="1701800"/>
          <p14:tracePt t="31034" x="8172450" y="1701800"/>
          <p14:tracePt t="31051" x="8331200" y="1701800"/>
          <p14:tracePt t="31069" x="8489950" y="1701800"/>
          <p14:tracePt t="31084" x="8680450" y="1701800"/>
          <p14:tracePt t="31101" x="8870950" y="1701800"/>
          <p14:tracePt t="31117" x="9048750" y="1701800"/>
          <p14:tracePt t="31134" x="9207500" y="1701800"/>
          <p14:tracePt t="31151" x="9378950" y="1701800"/>
          <p14:tracePt t="31168" x="9556750" y="1701800"/>
          <p14:tracePt t="31184" x="9740900" y="1701800"/>
          <p14:tracePt t="31186" x="9880600" y="1701800"/>
          <p14:tracePt t="31201" x="9994900" y="1701800"/>
          <p14:tracePt t="31218" x="10166350" y="1701800"/>
          <p14:tracePt t="31234" x="10293350" y="1701800"/>
          <p14:tracePt t="31252" x="10356850" y="1701800"/>
          <p14:tracePt t="31269" x="10363200" y="1701800"/>
          <p14:tracePt t="31324" x="10369550" y="1701800"/>
          <p14:tracePt t="31464" x="10363200" y="1701800"/>
          <p14:tracePt t="31476" x="10312400" y="1701800"/>
          <p14:tracePt t="31485" x="10267950" y="1701800"/>
          <p14:tracePt t="31502" x="10160000" y="1701800"/>
          <p14:tracePt t="31518" x="10013950" y="1701800"/>
          <p14:tracePt t="31535" x="9829800" y="1708150"/>
          <p14:tracePt t="31551" x="9671050" y="1708150"/>
          <p14:tracePt t="31568" x="9493250" y="1708150"/>
          <p14:tracePt t="31585" x="9309100" y="1708150"/>
          <p14:tracePt t="31601" x="9144000" y="1708150"/>
          <p14:tracePt t="31618" x="8966200" y="1701800"/>
          <p14:tracePt t="31620" x="8870950" y="1701800"/>
          <p14:tracePt t="31635" x="8743950" y="1689100"/>
          <p14:tracePt t="31652" x="8566150" y="1682750"/>
          <p14:tracePt t="31668" x="8439150" y="1682750"/>
          <p14:tracePt t="31685" x="8337550" y="1682750"/>
          <p14:tracePt t="31702" x="8204200" y="1682750"/>
          <p14:tracePt t="31718" x="8140700" y="1682750"/>
          <p14:tracePt t="31736" x="8083550" y="1682750"/>
          <p14:tracePt t="31752" x="8013700" y="1682750"/>
          <p14:tracePt t="31769" x="7918450" y="1682750"/>
          <p14:tracePt t="31785" x="7842250" y="1682750"/>
          <p14:tracePt t="31802" x="7823200" y="1682750"/>
          <p14:tracePt t="31926" x="7854950" y="1689100"/>
          <p14:tracePt t="31939" x="7893050" y="1689100"/>
          <p14:tracePt t="31952" x="7994650" y="1689100"/>
          <p14:tracePt t="31969" x="8153400" y="1695450"/>
          <p14:tracePt t="31986" x="8375650" y="1695450"/>
          <p14:tracePt t="32002" x="8655050" y="1695450"/>
          <p14:tracePt t="32019" x="9036050" y="1701800"/>
          <p14:tracePt t="32035" x="9378950" y="1701800"/>
          <p14:tracePt t="32052" x="9747250" y="1714500"/>
          <p14:tracePt t="32070" x="10115550" y="1727200"/>
          <p14:tracePt t="32072" x="10217150" y="1727200"/>
          <p14:tracePt t="32085" x="10394950" y="1733550"/>
          <p14:tracePt t="32102" x="10547350" y="1733550"/>
          <p14:tracePt t="32104" x="10572750" y="1733550"/>
          <p14:tracePt t="32119" x="10629900" y="1733550"/>
          <p14:tracePt t="32135" x="10642600" y="1733550"/>
          <p14:tracePt t="32421" x="0" y="0"/>
        </p14:tracePtLst>
        <p14:tracePtLst>
          <p14:tracePt t="62023" x="6305550" y="2660650"/>
          <p14:tracePt t="62124" x="6311900" y="2660650"/>
          <p14:tracePt t="62139" x="6356350" y="2654300"/>
          <p14:tracePt t="62156" x="6426200" y="2654300"/>
          <p14:tracePt t="62172" x="6483350" y="2654300"/>
          <p14:tracePt t="62189" x="6578600" y="2654300"/>
          <p14:tracePt t="62206" x="6661150" y="2654300"/>
          <p14:tracePt t="62223" x="6756400" y="2660650"/>
          <p14:tracePt t="62239" x="6832600" y="2667000"/>
          <p14:tracePt t="62257" x="6877050" y="2673350"/>
          <p14:tracePt t="62262" x="6889750" y="2673350"/>
          <p14:tracePt t="62273" x="6908800" y="2673350"/>
          <p14:tracePt t="62289" x="6934200" y="2673350"/>
          <p14:tracePt t="62306" x="6972300" y="2673350"/>
          <p14:tracePt t="62323" x="7023100" y="2673350"/>
          <p14:tracePt t="62339" x="7118350" y="2673350"/>
          <p14:tracePt t="62356" x="7156450" y="2673350"/>
          <p14:tracePt t="62373" x="7169150" y="2673350"/>
          <p14:tracePt t="62389" x="7175500" y="2673350"/>
          <p14:tracePt t="62432" x="7181850" y="2673350"/>
          <p14:tracePt t="62457" x="7207250" y="2667000"/>
          <p14:tracePt t="62473" x="7239000" y="2667000"/>
          <p14:tracePt t="62490" x="7258050" y="2667000"/>
          <p14:tracePt t="62494" x="7264400" y="2667000"/>
          <p14:tracePt t="62507" x="7277100" y="2667000"/>
          <p14:tracePt t="62523" x="7289800" y="2667000"/>
          <p14:tracePt t="62540" x="7302500" y="2667000"/>
          <p14:tracePt t="62556" x="7327900" y="2667000"/>
          <p14:tracePt t="62573" x="7366000" y="2667000"/>
          <p14:tracePt t="62590" x="7404100" y="2667000"/>
          <p14:tracePt t="62606" x="7486650" y="2667000"/>
          <p14:tracePt t="62623" x="7588250" y="2667000"/>
          <p14:tracePt t="62626" x="7613650" y="2667000"/>
          <p14:tracePt t="62640" x="7639050" y="2667000"/>
          <p14:tracePt t="62656" x="7721600" y="2667000"/>
          <p14:tracePt t="62659" x="7740650" y="2667000"/>
          <p14:tracePt t="62673" x="7772400" y="2660650"/>
          <p14:tracePt t="62690" x="7785100" y="2660650"/>
          <p14:tracePt t="62693" x="7804150" y="2660650"/>
          <p14:tracePt t="62724" x="7823200" y="2660650"/>
          <p14:tracePt t="62740" x="7835900" y="2660650"/>
          <p14:tracePt t="62757" x="7854950" y="2660650"/>
          <p14:tracePt t="62773" x="7886700" y="2660650"/>
          <p14:tracePt t="62790" x="7924800" y="2660650"/>
          <p14:tracePt t="62806" x="7943850" y="2654300"/>
          <p14:tracePt t="62823" x="7975600" y="2647950"/>
          <p14:tracePt t="62840" x="7994650" y="2647950"/>
          <p14:tracePt t="62857" x="8013700" y="2647950"/>
          <p14:tracePt t="62873" x="8020050" y="2647950"/>
          <p14:tracePt t="62890" x="8039100" y="2647950"/>
          <p14:tracePt t="62892" x="8058150" y="2647950"/>
          <p14:tracePt t="62907" x="8089900" y="2647950"/>
          <p14:tracePt t="62923" x="8147050" y="2647950"/>
          <p14:tracePt t="62940" x="8204200" y="2641600"/>
          <p14:tracePt t="62958" x="8229600" y="2641600"/>
          <p14:tracePt t="62960" x="8267700" y="2641600"/>
          <p14:tracePt t="62974" x="8324850" y="2635250"/>
          <p14:tracePt t="62991" x="8375650" y="2635250"/>
          <p14:tracePt t="63007" x="8407400" y="2635250"/>
          <p14:tracePt t="63023" x="8426450" y="2635250"/>
          <p14:tracePt t="63041" x="8445500" y="2635250"/>
          <p14:tracePt t="63057" x="8458200" y="2628900"/>
          <p14:tracePt t="63073" x="8464550" y="2628900"/>
          <p14:tracePt t="63090" x="8477250" y="2628900"/>
          <p14:tracePt t="63107" x="8496300" y="2628900"/>
          <p14:tracePt t="63124" x="8521700" y="2628900"/>
          <p14:tracePt t="63140" x="8553450" y="2628900"/>
          <p14:tracePt t="63142" x="8566150" y="2628900"/>
          <p14:tracePt t="63157" x="8610600" y="2628900"/>
          <p14:tracePt t="63174" x="8648700" y="2622550"/>
          <p14:tracePt t="63191" x="8686800" y="2622550"/>
          <p14:tracePt t="63207" x="8724900" y="2622550"/>
          <p14:tracePt t="63224" x="8756650" y="2622550"/>
          <p14:tracePt t="63240" x="8794750" y="2622550"/>
          <p14:tracePt t="63258" x="8807450" y="2622550"/>
          <p14:tracePt t="63264" x="8832850" y="2622550"/>
          <p14:tracePt t="63274" x="8839200" y="2622550"/>
          <p14:tracePt t="63290" x="8851900" y="2622550"/>
          <p14:tracePt t="63307" x="8864600" y="2622550"/>
          <p14:tracePt t="63324" x="8870950" y="2622550"/>
          <p14:tracePt t="63340" x="8890000" y="2622550"/>
          <p14:tracePt t="63343" x="8896350" y="2622550"/>
          <p14:tracePt t="63357" x="8909050" y="2622550"/>
          <p14:tracePt t="63375" x="8928100" y="2622550"/>
          <p14:tracePt t="63377" x="8959850" y="2622550"/>
          <p14:tracePt t="63391" x="8997950" y="2622550"/>
          <p14:tracePt t="63408" x="9029700" y="2622550"/>
          <p14:tracePt t="63424" x="9055100" y="2622550"/>
          <p14:tracePt t="63441" x="9105900" y="2616200"/>
          <p14:tracePt t="63457" x="9131300" y="2616200"/>
          <p14:tracePt t="63474" x="9156700" y="2616200"/>
          <p14:tracePt t="63491" x="9182100" y="2616200"/>
          <p14:tracePt t="63507" x="9207500" y="2616200"/>
          <p14:tracePt t="63524" x="9213850" y="2616200"/>
          <p14:tracePt t="63541" x="9220200" y="2616200"/>
          <p14:tracePt t="63574" x="9226550" y="2616200"/>
          <p14:tracePt t="63607" x="9232900" y="2616200"/>
          <p14:tracePt t="63610" x="9239250" y="2616200"/>
          <p14:tracePt t="63624" x="9245600" y="2616200"/>
          <p14:tracePt t="63641" x="9258300" y="2616200"/>
          <p14:tracePt t="63657" x="9271000" y="2616200"/>
          <p14:tracePt t="63674" x="9290050" y="2616200"/>
          <p14:tracePt t="63692" x="9321800" y="2616200"/>
          <p14:tracePt t="63708" x="9347200" y="2616200"/>
          <p14:tracePt t="63724" x="9359900" y="2616200"/>
          <p14:tracePt t="63741" x="9385300" y="2616200"/>
          <p14:tracePt t="63758" x="9398000" y="2616200"/>
          <p14:tracePt t="63774" x="9423400" y="2616200"/>
          <p14:tracePt t="63791" x="9442450" y="2616200"/>
          <p14:tracePt t="63808" x="9461500" y="2616200"/>
          <p14:tracePt t="63810" x="9467850" y="2616200"/>
          <p14:tracePt t="63824" x="9474200" y="2616200"/>
          <p14:tracePt t="63841" x="9480550" y="2616200"/>
          <p14:tracePt t="63858" x="9486900" y="2616200"/>
          <p14:tracePt t="63891" x="9499600" y="2616200"/>
          <p14:tracePt t="63908" x="9512300" y="2616200"/>
          <p14:tracePt t="63924" x="9525000" y="2616200"/>
          <p14:tracePt t="63942" x="9537700" y="2616200"/>
          <p14:tracePt t="63959" x="9556750" y="2616200"/>
          <p14:tracePt t="63975" x="9569450" y="2616200"/>
          <p14:tracePt t="63991" x="9588500" y="2616200"/>
          <p14:tracePt t="64008" x="9607550" y="2616200"/>
          <p14:tracePt t="64025" x="9639300" y="2616200"/>
          <p14:tracePt t="64041" x="9677400" y="2616200"/>
          <p14:tracePt t="64109" x="9683750" y="2616200"/>
          <p14:tracePt t="64133" x="9696450" y="2616200"/>
          <p14:tracePt t="64158" x="9709150" y="2616200"/>
          <p14:tracePt t="64202" x="9715500" y="2616200"/>
          <p14:tracePt t="64209" x="9721850" y="2609850"/>
          <p14:tracePt t="64225" x="9747250" y="2609850"/>
          <p14:tracePt t="64241" x="9791700" y="2609850"/>
          <p14:tracePt t="64245" x="9817100" y="2609850"/>
          <p14:tracePt t="64258" x="9842500" y="2609850"/>
          <p14:tracePt t="64275" x="9855200" y="2609850"/>
          <p14:tracePt t="64959" x="9848850" y="2609850"/>
          <p14:tracePt t="64981" x="9842500" y="2609850"/>
          <p14:tracePt t="65010" x="9836150" y="2609850"/>
          <p14:tracePt t="65026" x="9817100" y="2609850"/>
          <p14:tracePt t="65029" x="9804400" y="2609850"/>
          <p14:tracePt t="65042" x="9785350" y="2609850"/>
          <p14:tracePt t="65059" x="9734550" y="2609850"/>
          <p14:tracePt t="65076" x="9696450" y="2609850"/>
          <p14:tracePt t="65093" x="9639300" y="2609850"/>
          <p14:tracePt t="65109" x="9588500" y="2616200"/>
          <p14:tracePt t="65126" x="9518650" y="2616200"/>
          <p14:tracePt t="65143" x="9423400" y="2628900"/>
          <p14:tracePt t="65161" x="9353550" y="2628900"/>
          <p14:tracePt t="65163" x="9321800" y="2628900"/>
          <p14:tracePt t="65176" x="9296400" y="2628900"/>
          <p14:tracePt t="65193" x="9232900" y="2628900"/>
          <p14:tracePt t="65196" x="9207500" y="2628900"/>
          <p14:tracePt t="65210" x="9169400" y="2628900"/>
          <p14:tracePt t="65226" x="9137650" y="2628900"/>
          <p14:tracePt t="65227" x="9112250" y="2628900"/>
          <p14:tracePt t="65243" x="9067800" y="2628900"/>
          <p14:tracePt t="65260" x="9036050" y="2628900"/>
          <p14:tracePt t="65262" x="8997950" y="2628900"/>
          <p14:tracePt t="65276" x="8959850" y="2628900"/>
          <p14:tracePt t="65293" x="8820150" y="2628900"/>
          <p14:tracePt t="65310" x="8724900" y="2635250"/>
          <p14:tracePt t="65326" x="8616950" y="2635250"/>
          <p14:tracePt t="65343" x="8509000" y="2635250"/>
          <p14:tracePt t="65360" x="8407400" y="2635250"/>
          <p14:tracePt t="65376" x="8343900" y="2635250"/>
          <p14:tracePt t="65393" x="8261350" y="2635250"/>
          <p14:tracePt t="65410" x="8178800" y="2635250"/>
          <p14:tracePt t="65427" x="8089900" y="2635250"/>
          <p14:tracePt t="65443" x="7988300" y="2635250"/>
          <p14:tracePt t="65460" x="7886700" y="2641600"/>
          <p14:tracePt t="65462" x="7829550" y="2641600"/>
          <p14:tracePt t="65477" x="7778750" y="2641600"/>
          <p14:tracePt t="65493" x="7607300" y="2641600"/>
          <p14:tracePt t="65510" x="7505700" y="2641600"/>
          <p14:tracePt t="65527" x="7435850" y="2641600"/>
          <p14:tracePt t="65544" x="7346950" y="2647950"/>
          <p14:tracePt t="65560" x="7258050" y="2647950"/>
          <p14:tracePt t="65576" x="7226300" y="2647950"/>
          <p14:tracePt t="65593" x="7124700" y="2647950"/>
          <p14:tracePt t="65596" x="7086600" y="2647950"/>
          <p14:tracePt t="65610" x="7061200" y="2647950"/>
          <p14:tracePt t="65627" x="7010400" y="2647950"/>
          <p14:tracePt t="65630" x="6991350" y="2647950"/>
          <p14:tracePt t="65660" x="6965950" y="2647950"/>
          <p14:tracePt t="65677" x="6959600" y="2647950"/>
          <p14:tracePt t="65693" x="6946900" y="2647950"/>
          <p14:tracePt t="65710" x="6934200" y="2647950"/>
          <p14:tracePt t="65727" x="6915150" y="2647950"/>
          <p14:tracePt t="65743" x="6908800" y="2647950"/>
          <p14:tracePt t="65760" x="6902450" y="2647950"/>
          <p14:tracePt t="65777" x="6889750" y="2647950"/>
          <p14:tracePt t="65793" x="6832600" y="2647950"/>
          <p14:tracePt t="65796" x="6794500" y="2647950"/>
          <p14:tracePt t="65810" x="6750050" y="2647950"/>
          <p14:tracePt t="65827" x="6661150" y="2647950"/>
          <p14:tracePt t="65830" x="6610350" y="2647950"/>
          <p14:tracePt t="65844" x="6572250" y="2647950"/>
          <p14:tracePt t="65860" x="6534150" y="2647950"/>
          <p14:tracePt t="66119" x="0" y="0"/>
        </p14:tracePtLst>
        <p14:tracePtLst>
          <p14:tracePt t="87565" x="571500" y="4730750"/>
          <p14:tracePt t="87662" x="577850" y="4730750"/>
          <p14:tracePt t="87681" x="596900" y="4737100"/>
          <p14:tracePt t="87687" x="622300" y="4743450"/>
          <p14:tracePt t="87704" x="730250" y="4756150"/>
          <p14:tracePt t="87720" x="876300" y="4775200"/>
          <p14:tracePt t="87737" x="1035050" y="4787900"/>
          <p14:tracePt t="87754" x="1206500" y="4794250"/>
          <p14:tracePt t="87771" x="1352550" y="4800600"/>
          <p14:tracePt t="87788" x="1479550" y="4800600"/>
          <p14:tracePt t="87789" x="1536700" y="4800600"/>
          <p14:tracePt t="87804" x="1581150" y="4800600"/>
          <p14:tracePt t="87821" x="1587500" y="4800600"/>
          <p14:tracePt t="87901" x="1606550" y="4800600"/>
          <p14:tracePt t="87921" x="1619250" y="4800600"/>
          <p14:tracePt t="87937" x="1631950" y="4794250"/>
          <p14:tracePt t="87954" x="1638300" y="4794250"/>
          <p14:tracePt t="88065" x="1631950" y="4800600"/>
          <p14:tracePt t="88073" x="1625600" y="4800600"/>
          <p14:tracePt t="88088" x="1581150" y="4813300"/>
          <p14:tracePt t="88104" x="1435100" y="4851400"/>
          <p14:tracePt t="88121" x="1301750" y="4857750"/>
          <p14:tracePt t="88137" x="1136650" y="4864100"/>
          <p14:tracePt t="88154" x="990600" y="4864100"/>
          <p14:tracePt t="88171" x="939800" y="4864100"/>
          <p14:tracePt t="88244" x="939800" y="4857750"/>
          <p14:tracePt t="88263" x="958850" y="4851400"/>
          <p14:tracePt t="88272" x="984250" y="4851400"/>
          <p14:tracePt t="88288" x="1079500" y="4838700"/>
          <p14:tracePt t="88290" x="1123950" y="4832350"/>
          <p14:tracePt t="88304" x="1314450" y="4819650"/>
          <p14:tracePt t="88321" x="1504950" y="4813300"/>
          <p14:tracePt t="88338" x="1651000" y="4813300"/>
          <p14:tracePt t="88355" x="1670050" y="4813300"/>
          <p14:tracePt t="88409" x="1663700" y="4813300"/>
          <p14:tracePt t="88421" x="1638300" y="4813300"/>
          <p14:tracePt t="88438" x="1574800" y="4819650"/>
          <p14:tracePt t="88455" x="1384300" y="4838700"/>
          <p14:tracePt t="88471" x="1168400" y="4857750"/>
          <p14:tracePt t="88488" x="812800" y="4864100"/>
          <p14:tracePt t="88506" x="565150" y="4864100"/>
          <p14:tracePt t="88522" x="406400" y="4864100"/>
          <p14:tracePt t="88525" x="374650" y="4857750"/>
          <p14:tracePt t="88538" x="361950" y="4857750"/>
          <p14:tracePt t="88593" x="361950" y="4851400"/>
          <p14:tracePt t="88610" x="374650" y="4845050"/>
          <p14:tracePt t="88621" x="393700" y="4845050"/>
          <p14:tracePt t="88639" x="495300" y="4838700"/>
          <p14:tracePt t="88655" x="603250" y="4832350"/>
          <p14:tracePt t="88672" x="787400" y="4819650"/>
          <p14:tracePt t="88688" x="946150" y="4819650"/>
          <p14:tracePt t="88705" x="1193800" y="4819650"/>
          <p14:tracePt t="88722" x="1282700" y="4819650"/>
          <p14:tracePt t="88738" x="1301750" y="4826000"/>
          <p14:tracePt t="88786" x="1301750" y="4832350"/>
          <p14:tracePt t="88805" x="1244600" y="4838700"/>
          <p14:tracePt t="88822" x="1181100" y="4845050"/>
          <p14:tracePt t="88839" x="1054100" y="4864100"/>
          <p14:tracePt t="88855" x="939800" y="4876800"/>
          <p14:tracePt t="88857" x="863600" y="4883150"/>
          <p14:tracePt t="88872" x="819150" y="4883150"/>
          <p14:tracePt t="88889" x="711200" y="4883150"/>
          <p14:tracePt t="88905" x="692150" y="4883150"/>
          <p14:tracePt t="88996" x="698500" y="4883150"/>
          <p14:tracePt t="89006" x="717550" y="4883150"/>
          <p14:tracePt t="89022" x="844550" y="4870450"/>
          <p14:tracePt t="89024" x="908050" y="4870450"/>
          <p14:tracePt t="89039" x="1022350" y="4864100"/>
          <p14:tracePt t="89055" x="1212850" y="4864100"/>
          <p14:tracePt t="89057" x="1263650" y="4864100"/>
          <p14:tracePt t="89072" x="1333500" y="4864100"/>
          <p14:tracePt t="89121" x="1327150" y="4864100"/>
          <p14:tracePt t="89123" x="1301750" y="4864100"/>
          <p14:tracePt t="89139" x="1200150" y="4864100"/>
          <p14:tracePt t="89156" x="1149350" y="4870450"/>
          <p14:tracePt t="89158" x="1079500" y="4870450"/>
          <p14:tracePt t="89172" x="920750" y="4870450"/>
          <p14:tracePt t="89189" x="730250" y="4870450"/>
          <p14:tracePt t="89205" x="533400" y="4864100"/>
          <p14:tracePt t="89222" x="393700" y="4864100"/>
          <p14:tracePt t="89226" x="368300" y="4864100"/>
          <p14:tracePt t="89239" x="355600" y="4864100"/>
          <p14:tracePt t="89279" x="361950" y="4857750"/>
          <p14:tracePt t="89289" x="387350" y="4857750"/>
          <p14:tracePt t="89306" x="527050" y="4845050"/>
          <p14:tracePt t="89323" x="857250" y="4838700"/>
          <p14:tracePt t="89339" x="1130300" y="4826000"/>
          <p14:tracePt t="89356" x="1435100" y="4832350"/>
          <p14:tracePt t="89373" x="1600200" y="4845050"/>
          <p14:tracePt t="89389" x="1657350" y="4851400"/>
          <p14:tracePt t="89473" x="1651000" y="4851400"/>
          <p14:tracePt t="89478" x="1644650" y="4851400"/>
          <p14:tracePt t="89490" x="1638300" y="4851400"/>
          <p14:tracePt t="89570" x="1631950" y="4851400"/>
          <p14:tracePt t="89570" x="0" y="0"/>
        </p14:tracePtLst>
        <p14:tracePtLst>
          <p14:tracePt t="92261" x="10864850" y="5607050"/>
          <p14:tracePt t="92269" x="10858500" y="5607050"/>
          <p14:tracePt t="92276" x="10858500" y="5600700"/>
          <p14:tracePt t="92326" x="10852150" y="5594350"/>
          <p14:tracePt t="92343" x="10845800" y="5588000"/>
          <p14:tracePt t="92359" x="10833100" y="5575300"/>
          <p14:tracePt t="92361" x="10820400" y="5568950"/>
          <p14:tracePt t="92376" x="10788650" y="5549900"/>
          <p14:tracePt t="92393" x="10750550" y="5537200"/>
          <p14:tracePt t="92410" x="10693400" y="5530850"/>
          <p14:tracePt t="92426" x="10617200" y="5524500"/>
          <p14:tracePt t="92444" x="10553700" y="5524500"/>
          <p14:tracePt t="92460" x="10452100" y="5524500"/>
          <p14:tracePt t="92476" x="10382250" y="5524500"/>
          <p14:tracePt t="92493" x="10293350" y="5530850"/>
          <p14:tracePt t="92510" x="10242550" y="5530850"/>
          <p14:tracePt t="92513" x="10210800" y="5537200"/>
          <p14:tracePt t="92526" x="10198100" y="5537200"/>
          <p14:tracePt t="92543" x="10172700" y="5543550"/>
          <p14:tracePt t="92545" x="10153650" y="5549900"/>
          <p14:tracePt t="92560" x="10140950" y="5556250"/>
          <p14:tracePt t="92577" x="10090150" y="5594350"/>
          <p14:tracePt t="92593" x="10020300" y="5638800"/>
          <p14:tracePt t="92610" x="9994900" y="5657850"/>
          <p14:tracePt t="92612" x="9982200" y="5670550"/>
          <p14:tracePt t="92627" x="9950450" y="5702300"/>
          <p14:tracePt t="92660" x="9950450" y="5708650"/>
          <p14:tracePt t="92677" x="9950450" y="5715000"/>
          <p14:tracePt t="92694" x="9950450" y="5727700"/>
          <p14:tracePt t="92710" x="9956800" y="5740400"/>
          <p14:tracePt t="92727" x="9982200" y="5765800"/>
          <p14:tracePt t="92743" x="10013950" y="5791200"/>
          <p14:tracePt t="92761" x="10058400" y="5822950"/>
          <p14:tracePt t="92778" x="10115550" y="5842000"/>
          <p14:tracePt t="92793" x="10191750" y="5861050"/>
          <p14:tracePt t="92794" x="10217150" y="5867400"/>
          <p14:tracePt t="92810" x="10267950" y="5873750"/>
          <p14:tracePt t="92827" x="10337800" y="5886450"/>
          <p14:tracePt t="92843" x="10350500" y="5886450"/>
          <p14:tracePt t="92860" x="10394950" y="5886450"/>
          <p14:tracePt t="92877" x="10439400" y="5861050"/>
          <p14:tracePt t="92893" x="10477500" y="5848350"/>
          <p14:tracePt t="92910" x="10534650" y="5822950"/>
          <p14:tracePt t="92927" x="10585450" y="5816600"/>
          <p14:tracePt t="92944" x="10629900" y="5810250"/>
          <p14:tracePt t="92960" x="10661650" y="5803900"/>
          <p14:tracePt t="92977" x="10668000" y="5797550"/>
          <p14:tracePt t="93010" x="10674350" y="5797550"/>
          <p14:tracePt t="93027" x="10674350" y="5791200"/>
          <p14:tracePt t="93044" x="10680700" y="5772150"/>
          <p14:tracePt t="93060" x="10687050" y="5734050"/>
          <p14:tracePt t="93077" x="10693400" y="5715000"/>
          <p14:tracePt t="93094" x="10693400" y="5695950"/>
          <p14:tracePt t="93110" x="10693400" y="5676900"/>
          <p14:tracePt t="93127" x="10693400" y="5657850"/>
          <p14:tracePt t="93144" x="10680700" y="5632450"/>
          <p14:tracePt t="93160" x="10674350" y="5619750"/>
          <p14:tracePt t="93178" x="10661650" y="5613400"/>
          <p14:tracePt t="93194" x="10648950" y="5600700"/>
          <p14:tracePt t="93211" x="10642600" y="5600700"/>
          <p14:tracePt t="93227" x="10623550" y="5588000"/>
          <p14:tracePt t="93244" x="10591800" y="5588000"/>
          <p14:tracePt t="93261" x="10534650" y="5575300"/>
          <p14:tracePt t="93271" x="10483850" y="5568950"/>
          <p14:tracePt t="93294" x="10401300" y="5562600"/>
          <p14:tracePt t="93311" x="10356850" y="5562600"/>
          <p14:tracePt t="93327" x="10312400" y="5562600"/>
          <p14:tracePt t="93344" x="10280650" y="5562600"/>
          <p14:tracePt t="93361" x="10242550" y="5575300"/>
          <p14:tracePt t="93377" x="10198100" y="5600700"/>
          <p14:tracePt t="93394" x="10153650" y="5619750"/>
          <p14:tracePt t="93411" x="10134600" y="5632450"/>
          <p14:tracePt t="93428" x="10102850" y="5651500"/>
          <p14:tracePt t="93431" x="10090150" y="5664200"/>
          <p14:tracePt t="93445" x="10077450" y="5670550"/>
          <p14:tracePt t="93461" x="10077450" y="5676900"/>
          <p14:tracePt t="93478" x="10071100" y="5683250"/>
          <p14:tracePt t="93494" x="10064750" y="5695950"/>
          <p14:tracePt t="93497" x="10064750" y="5702300"/>
          <p14:tracePt t="93511" x="10064750" y="5708650"/>
          <p14:tracePt t="93528" x="10064750" y="5721350"/>
          <p14:tracePt t="93529" x="10064750" y="5734050"/>
          <p14:tracePt t="93544" x="10064750" y="5746750"/>
          <p14:tracePt t="93561" x="10064750" y="5765800"/>
          <p14:tracePt t="93578" x="10071100" y="5778500"/>
          <p14:tracePt t="93594" x="10083800" y="5791200"/>
          <p14:tracePt t="93611" x="10096500" y="5803900"/>
          <p14:tracePt t="93628" x="10115550" y="5816600"/>
          <p14:tracePt t="93645" x="10160000" y="5835650"/>
          <p14:tracePt t="93662" x="10191750" y="5835650"/>
          <p14:tracePt t="93678" x="10229850" y="5842000"/>
          <p14:tracePt t="93695" x="10274300" y="5842000"/>
          <p14:tracePt t="93712" x="10325100" y="5842000"/>
          <p14:tracePt t="93728" x="10388600" y="5848350"/>
          <p14:tracePt t="93744" x="10458450" y="5848350"/>
          <p14:tracePt t="93761" x="10509250" y="5848350"/>
          <p14:tracePt t="93778" x="10547350" y="5848350"/>
          <p14:tracePt t="93794" x="10591800" y="5842000"/>
          <p14:tracePt t="93811" x="10610850" y="5829300"/>
          <p14:tracePt t="93828" x="10655300" y="5810250"/>
          <p14:tracePt t="93844" x="10687050" y="5797550"/>
          <p14:tracePt t="93861" x="10718800" y="5791200"/>
          <p14:tracePt t="93863" x="10737850" y="5778500"/>
          <p14:tracePt t="93878" x="10744200" y="5778500"/>
          <p14:tracePt t="93895" x="10769600" y="5759450"/>
          <p14:tracePt t="93929" x="10775950" y="5753100"/>
          <p14:tracePt t="93945" x="10775950" y="5746750"/>
          <p14:tracePt t="93962" x="10782300" y="5727700"/>
          <p14:tracePt t="93978" x="10782300" y="5702300"/>
          <p14:tracePt t="93995" x="10782300" y="5683250"/>
          <p14:tracePt t="94011" x="10782300" y="5670550"/>
          <p14:tracePt t="94029" x="10782300" y="5651500"/>
          <p14:tracePt t="94045" x="10782300" y="5645150"/>
          <p14:tracePt t="94062" x="10763250" y="5626100"/>
          <p14:tracePt t="94078" x="10756900" y="5613400"/>
          <p14:tracePt t="94095" x="10737850" y="5600700"/>
          <p14:tracePt t="94098" x="10725150" y="5594350"/>
          <p14:tracePt t="94112" x="10718800" y="5594350"/>
          <p14:tracePt t="94129" x="10623550" y="5581650"/>
          <p14:tracePt t="94146" x="10534650" y="5575300"/>
          <p14:tracePt t="94162" x="10445750" y="5575300"/>
          <p14:tracePt t="94179" x="10356850" y="5575300"/>
          <p14:tracePt t="94195" x="10287000" y="5581650"/>
          <p14:tracePt t="94213" x="10223500" y="5594350"/>
          <p14:tracePt t="94228" x="10198100" y="5594350"/>
          <p14:tracePt t="94283" x="10191750" y="5594350"/>
          <p14:tracePt t="94295" x="10191750" y="5600700"/>
          <p14:tracePt t="94312" x="10153650" y="5613400"/>
          <p14:tracePt t="94313" x="0" y="0"/>
        </p14:tracePtLst>
        <p14:tracePtLst>
          <p14:tracePt t="95053" x="679450" y="5829300"/>
          <p14:tracePt t="95065" x="685800" y="5822950"/>
          <p14:tracePt t="95079" x="692150" y="5822950"/>
          <p14:tracePt t="95096" x="704850" y="5822950"/>
          <p14:tracePt t="95113" x="730250" y="5822950"/>
          <p14:tracePt t="95129" x="787400" y="5816600"/>
          <p14:tracePt t="95148" x="895350" y="5803900"/>
          <p14:tracePt t="95163" x="1022350" y="5797550"/>
          <p14:tracePt t="95180" x="1162050" y="5791200"/>
          <p14:tracePt t="95196" x="1301750" y="5791200"/>
          <p14:tracePt t="95214" x="1403350" y="5791200"/>
          <p14:tracePt t="95230" x="1479550" y="5791200"/>
          <p14:tracePt t="95246" x="1517650" y="5791200"/>
          <p14:tracePt t="95249" x="1524000" y="5791200"/>
          <p14:tracePt t="95309" x="1530350" y="5791200"/>
          <p14:tracePt t="95324" x="1536700" y="5791200"/>
          <p14:tracePt t="95330" x="1543050" y="5791200"/>
          <p14:tracePt t="95346" x="1562100" y="5791200"/>
          <p14:tracePt t="95363" x="1581150" y="5791200"/>
          <p14:tracePt t="95380" x="1600200" y="5791200"/>
          <p14:tracePt t="95397" x="1619250" y="5791200"/>
          <p14:tracePt t="95413" x="1625600" y="5791200"/>
          <p14:tracePt t="95551" x="0" y="0"/>
        </p14:tracePtLst>
        <p14:tracePtLst>
          <p14:tracePt t="100938" x="6845300" y="3340100"/>
          <p14:tracePt t="101082" x="6864350" y="3340100"/>
          <p14:tracePt t="101092" x="6889750" y="3340100"/>
          <p14:tracePt t="101103" x="6934200" y="3333750"/>
          <p14:tracePt t="101120" x="7105650" y="3321050"/>
          <p14:tracePt t="101138" x="7200900" y="3308350"/>
          <p14:tracePt t="101154" x="7302500" y="3308350"/>
          <p14:tracePt t="101170" x="7353300" y="3308350"/>
          <p14:tracePt t="101187" x="7385050" y="3308350"/>
          <p14:tracePt t="101204" x="7391400" y="3308350"/>
          <p14:tracePt t="101269" x="7397750" y="3308350"/>
          <p14:tracePt t="101288" x="7404100" y="3308350"/>
          <p14:tracePt t="101304" x="7410450" y="3308350"/>
          <p14:tracePt t="101321" x="7429500" y="3308350"/>
          <p14:tracePt t="101337" x="7454900" y="3308350"/>
          <p14:tracePt t="101354" x="7486650" y="3308350"/>
          <p14:tracePt t="101371" x="7505700" y="3308350"/>
          <p14:tracePt t="101387" x="7524750" y="3308350"/>
          <p14:tracePt t="101404" x="7531100" y="3308350"/>
          <p14:tracePt t="101437" x="7537450" y="3308350"/>
          <p14:tracePt t="101454" x="7550150" y="3308350"/>
          <p14:tracePt t="101471" x="7562850" y="3308350"/>
          <p14:tracePt t="101487" x="7588250" y="3308350"/>
          <p14:tracePt t="101504" x="7613650" y="3308350"/>
          <p14:tracePt t="101521" x="7632700" y="3308350"/>
          <p14:tracePt t="101526" x="7639050" y="3308350"/>
          <p14:tracePt t="101538" x="7658100" y="3308350"/>
          <p14:tracePt t="101554" x="7677150" y="3308350"/>
          <p14:tracePt t="101557" x="7689850" y="3308350"/>
          <p14:tracePt t="101572" x="7708900" y="3302000"/>
          <p14:tracePt t="101587" x="7778750" y="3302000"/>
          <p14:tracePt t="101604" x="7816850" y="3302000"/>
          <p14:tracePt t="101621" x="7880350" y="3302000"/>
          <p14:tracePt t="101637" x="7918450" y="3302000"/>
          <p14:tracePt t="101654" x="7950200" y="3302000"/>
          <p14:tracePt t="101671" x="7981950" y="3302000"/>
          <p14:tracePt t="101688" x="8032750" y="3302000"/>
          <p14:tracePt t="101704" x="8064500" y="3302000"/>
          <p14:tracePt t="101721" x="8089900" y="3302000"/>
          <p14:tracePt t="101738" x="8121650" y="3302000"/>
          <p14:tracePt t="101754" x="8147050" y="3302000"/>
          <p14:tracePt t="101771" x="8178800" y="3302000"/>
          <p14:tracePt t="101788" x="8210550" y="3302000"/>
          <p14:tracePt t="101790" x="8223250" y="3302000"/>
          <p14:tracePt t="101805" x="8229600" y="3302000"/>
          <p14:tracePt t="101822" x="8274050" y="3302000"/>
          <p14:tracePt t="101839" x="8286750" y="3302000"/>
          <p14:tracePt t="101854" x="8293100" y="3302000"/>
          <p14:tracePt t="101857" x="8299450" y="3302000"/>
          <p14:tracePt t="101871" x="8312150" y="3302000"/>
          <p14:tracePt t="101888" x="8318500" y="3302000"/>
          <p14:tracePt t="101904" x="8324850" y="3302000"/>
          <p14:tracePt t="101921" x="8337550" y="3302000"/>
          <p14:tracePt t="101938" x="8362950" y="3302000"/>
          <p14:tracePt t="101955" x="8375650" y="3302000"/>
          <p14:tracePt t="101971" x="8401050" y="3302000"/>
          <p14:tracePt t="101988" x="8432800" y="3302000"/>
          <p14:tracePt t="101989" x="8439150" y="3302000"/>
          <p14:tracePt t="102005" x="8445500" y="3302000"/>
          <p14:tracePt t="102022" x="8451850" y="3302000"/>
          <p14:tracePt t="102055" x="8458200" y="3302000"/>
          <p14:tracePt t="102072" x="8464550" y="3302000"/>
          <p14:tracePt t="102088" x="8470900" y="3302000"/>
          <p14:tracePt t="102105" x="8477250" y="3302000"/>
          <p14:tracePt t="102138" x="8483600" y="3302000"/>
          <p14:tracePt t="102155" x="8489950" y="3302000"/>
          <p14:tracePt t="102171" x="8496300" y="3302000"/>
          <p14:tracePt t="102188" x="8502650" y="3302000"/>
          <p14:tracePt t="102205" x="8509000" y="3302000"/>
          <p14:tracePt t="102222" x="8521700" y="3302000"/>
          <p14:tracePt t="102224" x="8528050" y="3302000"/>
          <p14:tracePt t="102255" x="8540750" y="3302000"/>
          <p14:tracePt t="102262" x="8547100" y="3302000"/>
          <p14:tracePt t="102272" x="8559800" y="3302000"/>
          <p14:tracePt t="102289" x="8591550" y="3302000"/>
          <p14:tracePt t="102305" x="8604250" y="3302000"/>
          <p14:tracePt t="102322" x="8610600" y="3302000"/>
          <p14:tracePt t="102355" x="8623300" y="3302000"/>
          <p14:tracePt t="102388" x="8629650" y="3302000"/>
          <p14:tracePt t="102405" x="8636000" y="3302000"/>
          <p14:tracePt t="102422" x="8642350" y="3302000"/>
          <p14:tracePt t="102438" x="8648700" y="3295650"/>
          <p14:tracePt t="102455" x="8661400" y="3295650"/>
          <p14:tracePt t="102458" x="8667750" y="3295650"/>
          <p14:tracePt t="102472" x="8674100" y="3295650"/>
          <p14:tracePt t="102489" x="8680450" y="3295650"/>
          <p14:tracePt t="102505" x="8693150" y="3289300"/>
          <p14:tracePt t="102540" x="8699500" y="3289300"/>
          <p14:tracePt t="102573" x="8705850" y="3289300"/>
          <p14:tracePt t="102589" x="8718550" y="3289300"/>
          <p14:tracePt t="102605" x="8724900" y="3289300"/>
          <p14:tracePt t="102622" x="8737600" y="3289300"/>
          <p14:tracePt t="102639" x="8743950" y="3289300"/>
          <p14:tracePt t="102914" x="8737600" y="3289300"/>
          <p14:tracePt t="102922" x="8731250" y="3289300"/>
          <p14:tracePt t="102939" x="8724900" y="3289300"/>
          <p14:tracePt t="102956" x="8699500" y="3289300"/>
          <p14:tracePt t="102973" x="8686800" y="3289300"/>
          <p14:tracePt t="102975" x="8680450" y="3289300"/>
          <p14:tracePt t="103203" x="8686800" y="3289300"/>
          <p14:tracePt t="103212" x="8693150" y="3289300"/>
          <p14:tracePt t="103223" x="8699500" y="3289300"/>
          <p14:tracePt t="103239" x="8718550" y="3289300"/>
          <p14:tracePt t="103257" x="8731250" y="3289300"/>
          <p14:tracePt t="103273" x="8737600" y="3289300"/>
          <p14:tracePt t="103306" x="8743950" y="3289300"/>
          <p14:tracePt t="103340" x="8750300" y="3289300"/>
          <p14:tracePt t="103356" x="8769350" y="3289300"/>
          <p14:tracePt t="103373" x="8788400" y="3289300"/>
          <p14:tracePt t="103375" x="8794750" y="3289300"/>
          <p14:tracePt t="103390" x="8801100" y="3289300"/>
          <p14:tracePt t="103406" x="8813800" y="3289300"/>
          <p14:tracePt t="103408" x="8826500" y="3282950"/>
          <p14:tracePt t="103423" x="8832850" y="3282950"/>
          <p14:tracePt t="103440" x="8839200" y="3282950"/>
          <p14:tracePt t="103456" x="8845550" y="3282950"/>
          <p14:tracePt t="103473" x="8851900" y="3282950"/>
          <p14:tracePt t="103490" x="8858250" y="3282950"/>
          <p14:tracePt t="103570" x="8864600" y="3282950"/>
          <p14:tracePt t="103589" x="8870950" y="3282950"/>
          <p14:tracePt t="103607" x="8877300" y="3282950"/>
          <p14:tracePt t="103623" x="8883650" y="3282950"/>
          <p14:tracePt t="103640" x="8890000" y="3282950"/>
          <p14:tracePt t="103657" x="8902700" y="3282950"/>
          <p14:tracePt t="103674" x="8915400" y="3276600"/>
          <p14:tracePt t="103690" x="8921750" y="3276600"/>
          <p14:tracePt t="103809" x="8928100" y="3276600"/>
          <p14:tracePt t="103823" x="8934450" y="3276600"/>
          <p14:tracePt t="103857" x="8940800" y="3276600"/>
          <p14:tracePt t="103921" x="8947150" y="3276600"/>
          <p14:tracePt t="103941" x="8953500" y="3276600"/>
          <p14:tracePt t="103957" x="8959850" y="3276600"/>
          <p14:tracePt t="103974" x="8978900" y="3270250"/>
          <p14:tracePt t="103992" x="8991600" y="3270250"/>
          <p14:tracePt t="104024" x="9004300" y="3270250"/>
          <p14:tracePt t="104041" x="9017000" y="3270250"/>
          <p14:tracePt t="104074" x="9029700" y="3270250"/>
          <p14:tracePt t="104091" x="9036050" y="3270250"/>
          <p14:tracePt t="104107" x="9042400" y="3270250"/>
          <p14:tracePt t="104124" x="9048750" y="3270250"/>
          <p14:tracePt t="104165" x="9055100" y="3270250"/>
          <p14:tracePt t="104191" x="9067800" y="3270250"/>
          <p14:tracePt t="104207" x="9080500" y="3270250"/>
          <p14:tracePt t="104241" x="9099550" y="3270250"/>
          <p14:tracePt t="104259" x="9112250" y="3270250"/>
          <p14:tracePt t="104265" x="9124950" y="3270250"/>
          <p14:tracePt t="104274" x="9137650" y="3270250"/>
          <p14:tracePt t="104291" x="9169400" y="3270250"/>
          <p14:tracePt t="104307" x="9207500" y="3270250"/>
          <p14:tracePt t="104324" x="9213850" y="3270250"/>
          <p14:tracePt t="104341" x="9226550" y="3270250"/>
          <p14:tracePt t="104358" x="9232900" y="3270250"/>
          <p14:tracePt t="105854" x="9245600" y="3270250"/>
          <p14:tracePt t="105860" x="9258300" y="3270250"/>
          <p14:tracePt t="105876" x="9309100" y="3270250"/>
          <p14:tracePt t="105893" x="9359900" y="3270250"/>
          <p14:tracePt t="105909" x="9448800" y="3270250"/>
          <p14:tracePt t="105926" x="9512300" y="3276600"/>
          <p14:tracePt t="105943" x="9556750" y="3276600"/>
          <p14:tracePt t="105946" x="9575800" y="3282950"/>
          <p14:tracePt t="105960" x="9588500" y="3282950"/>
          <p14:tracePt t="105976" x="9607550" y="3282950"/>
          <p14:tracePt t="106011" x="9613900" y="3282950"/>
          <p14:tracePt t="106127" x="9620250" y="3282950"/>
          <p14:tracePt t="106143" x="9632950" y="3282950"/>
          <p14:tracePt t="106160" x="9652000" y="3282950"/>
          <p14:tracePt t="106177" x="9671050" y="3282950"/>
          <p14:tracePt t="106182" x="9683750" y="3282950"/>
          <p14:tracePt t="106194" x="9690100" y="3282950"/>
          <p14:tracePt t="106210" x="9709150" y="3282950"/>
          <p14:tracePt t="106214" x="9721850" y="3282950"/>
          <p14:tracePt t="106226" x="9728200" y="3282950"/>
          <p14:tracePt t="106244" x="9747250" y="3282950"/>
          <p14:tracePt t="106261" x="9753600" y="3282950"/>
          <p14:tracePt t="106277" x="9759950" y="3282950"/>
          <p14:tracePt t="106294" x="9779000" y="3282950"/>
          <p14:tracePt t="106310" x="9791700" y="3282950"/>
          <p14:tracePt t="106327" x="9804400" y="3282950"/>
          <p14:tracePt t="106343" x="9817100" y="3282950"/>
          <p14:tracePt t="106346" x="9829800" y="3282950"/>
          <p14:tracePt t="106360" x="9836150" y="3282950"/>
          <p14:tracePt t="106377" x="9848850" y="3282950"/>
          <p14:tracePt t="106379" x="9855200" y="3282950"/>
          <p14:tracePt t="106393" x="9867900" y="3282950"/>
          <p14:tracePt t="106410" x="9880600" y="3282950"/>
          <p14:tracePt t="106427" x="9918700" y="3282950"/>
          <p14:tracePt t="106444" x="9937750" y="3282950"/>
          <p14:tracePt t="106460" x="9956800" y="3282950"/>
          <p14:tracePt t="106477" x="9994900" y="3282950"/>
          <p14:tracePt t="106494" x="10013950" y="3282950"/>
          <p14:tracePt t="106510" x="10033000" y="3282950"/>
          <p14:tracePt t="106527" x="10077450" y="3282950"/>
          <p14:tracePt t="106543" x="10083800" y="3282950"/>
          <p14:tracePt t="106560" x="10109200" y="3282950"/>
          <p14:tracePt t="106577" x="10147300" y="3282950"/>
          <p14:tracePt t="106594" x="10160000" y="3282950"/>
          <p14:tracePt t="106610" x="10166350" y="3282950"/>
          <p14:tracePt t="106613" x="10172700" y="3282950"/>
          <p14:tracePt t="106644" x="10185400" y="3282950"/>
          <p14:tracePt t="106661" x="10191750" y="3282950"/>
          <p14:tracePt t="106677" x="10204450" y="3282950"/>
          <p14:tracePt t="106694" x="10217150" y="3282950"/>
          <p14:tracePt t="106711" x="10229850" y="3282950"/>
          <p14:tracePt t="106727" x="10236200" y="3282950"/>
          <p14:tracePt t="106744" x="10242550" y="3282950"/>
          <p14:tracePt t="106762" x="10248900" y="3282950"/>
          <p14:tracePt t="106794" x="10255250" y="3282950"/>
          <p14:tracePt t="106827" x="10261600" y="3282950"/>
          <p14:tracePt t="106861" x="10267950" y="3282950"/>
          <p14:tracePt t="106878" x="10274300" y="3282950"/>
          <p14:tracePt t="106911" x="10280650" y="3282950"/>
          <p14:tracePt t="106928" x="10287000" y="3276600"/>
          <p14:tracePt t="106962" x="10293350" y="3276600"/>
          <p14:tracePt t="107042" x="10299700" y="3276600"/>
          <p14:tracePt t="107080" x="10306050" y="3276600"/>
          <p14:tracePt t="107097" x="10312400" y="3276600"/>
          <p14:tracePt t="107128" x="10318750" y="3276600"/>
          <p14:tracePt t="107144" x="10325100" y="3276600"/>
          <p14:tracePt t="107161" x="10331450" y="3276600"/>
          <p14:tracePt t="107178" x="10350500" y="3270250"/>
          <p14:tracePt t="107212" x="10356850" y="3270250"/>
          <p14:tracePt t="107262" x="10363200" y="3270250"/>
          <p14:tracePt t="107266" x="10369550" y="3270250"/>
          <p14:tracePt t="107294" x="10375900" y="3270250"/>
          <p14:tracePt t="107312" x="10382250" y="3270250"/>
          <p14:tracePt t="107328" x="10394950" y="3270250"/>
          <p14:tracePt t="107344" x="10401300" y="3270250"/>
          <p14:tracePt t="107378" x="10407650" y="3270250"/>
          <p14:tracePt t="107395" x="10414000" y="3270250"/>
          <p14:tracePt t="107411" x="10420350" y="3270250"/>
          <p14:tracePt t="107428" x="10426700" y="3270250"/>
          <p14:tracePt t="107445" x="10433050" y="3270250"/>
          <p14:tracePt t="107462" x="10445750" y="3270250"/>
          <p14:tracePt t="107478" x="10471150" y="3270250"/>
          <p14:tracePt t="107495" x="10483850" y="3270250"/>
          <p14:tracePt t="107511" x="10515600" y="3270250"/>
          <p14:tracePt t="107528" x="10534650" y="3270250"/>
          <p14:tracePt t="107545" x="10541000" y="3270250"/>
          <p14:tracePt t="107562" x="10553700" y="3270250"/>
          <p14:tracePt t="108010" x="10560050" y="3270250"/>
          <p14:tracePt t="108029" x="10566400" y="3270250"/>
          <p14:tracePt t="108046" x="10579100" y="3270250"/>
          <p14:tracePt t="108062" x="10585450" y="3270250"/>
          <p14:tracePt t="108096" x="10591800" y="3270250"/>
          <p14:tracePt t="108129" x="10598150" y="3270250"/>
          <p14:tracePt t="108146" x="10604500" y="3270250"/>
          <p14:tracePt t="108163" x="10629900" y="3270250"/>
          <p14:tracePt t="108179" x="10655300" y="3270250"/>
          <p14:tracePt t="108196" x="10699750" y="3270250"/>
          <p14:tracePt t="108213" x="10744200" y="3270250"/>
          <p14:tracePt t="108215" x="10763250" y="3270250"/>
          <p14:tracePt t="108229" x="10782300" y="3270250"/>
          <p14:tracePt t="108246" x="10814050" y="3263900"/>
          <p14:tracePt t="108262" x="10839450" y="3263900"/>
          <p14:tracePt t="108265" x="10852150" y="3263900"/>
          <p14:tracePt t="108279" x="10864850" y="3263900"/>
          <p14:tracePt t="108296" x="10883900" y="3263900"/>
          <p14:tracePt t="108312" x="10890250" y="3263900"/>
          <p14:tracePt t="108927" x="10896600" y="3263900"/>
          <p14:tracePt t="108947" x="10909300" y="3263900"/>
          <p14:tracePt t="108949" x="10915650" y="3263900"/>
          <p14:tracePt t="108980" x="10934700" y="3257550"/>
          <p14:tracePt t="108996" x="10966450" y="3257550"/>
          <p14:tracePt t="109013" x="11023600" y="3257550"/>
          <p14:tracePt t="109030" x="11137900" y="3257550"/>
          <p14:tracePt t="109047" x="11245850" y="3251200"/>
          <p14:tracePt t="109063" x="11347450" y="3251200"/>
          <p14:tracePt t="109080" x="11404600" y="3251200"/>
          <p14:tracePt t="109956" x="11410950" y="3251200"/>
          <p14:tracePt t="109974" x="11417300" y="3251200"/>
          <p14:tracePt t="109981" x="11423650" y="3251200"/>
          <p14:tracePt t="109998" x="11436350" y="3251200"/>
          <p14:tracePt t="110014" x="11449050" y="3244850"/>
          <p14:tracePt t="110031" x="11474450" y="3244850"/>
          <p14:tracePt t="110048" x="11487150" y="3244850"/>
          <p14:tracePt t="110064" x="11499850" y="3244850"/>
          <p14:tracePt t="110081" x="11506200" y="3244850"/>
          <p14:tracePt t="110098" x="11512550" y="3244850"/>
          <p14:tracePt t="110145" x="11518900" y="3244850"/>
          <p14:tracePt t="110167" x="11525250" y="3244850"/>
          <p14:tracePt t="110181" x="11531600" y="3238500"/>
          <p14:tracePt t="110198" x="11544300" y="3238500"/>
          <p14:tracePt t="110215" x="11557000" y="3238500"/>
          <p14:tracePt t="110231" x="11563350" y="3238500"/>
          <p14:tracePt t="110248" x="11576050" y="3238500"/>
          <p14:tracePt t="110265" x="11588750" y="3238500"/>
          <p14:tracePt t="110281" x="11607800" y="3238500"/>
          <p14:tracePt t="110298" x="11620500" y="3238500"/>
          <p14:tracePt t="110315" x="11626850" y="3238500"/>
          <p14:tracePt t="110331" x="11633200" y="3238500"/>
          <p14:tracePt t="110348" x="11639550" y="3238500"/>
          <p14:tracePt t="110365" x="11658600" y="3238500"/>
          <p14:tracePt t="110382" x="11671300" y="3238500"/>
          <p14:tracePt t="110399" x="11684000" y="3238500"/>
          <p14:tracePt t="110415" x="11690350" y="3238500"/>
          <p14:tracePt t="110432" x="11703050" y="3238500"/>
          <p14:tracePt t="110448" x="11709400" y="3238500"/>
          <p14:tracePt t="110465" x="11715750" y="3238500"/>
          <p14:tracePt t="110482" x="11728450" y="3238500"/>
          <p14:tracePt t="110498" x="11734800" y="3238500"/>
          <p14:tracePt t="110515" x="11741150" y="3238500"/>
          <p14:tracePt t="110548" x="11747500" y="3238500"/>
          <p14:tracePt t="110565" x="11760200" y="3238500"/>
          <p14:tracePt t="110582" x="11779250" y="3238500"/>
          <p14:tracePt t="110598" x="11817350" y="3251200"/>
          <p14:tracePt t="110615" x="11823700" y="3257550"/>
          <p14:tracePt t="110633" x="11836400" y="3257550"/>
          <p14:tracePt t="110649" x="11842750" y="3257550"/>
          <p14:tracePt t="111245" x="0" y="0"/>
        </p14:tracePtLst>
      </p14:laserTraceLst>
    </p:ext>
    <p:ext uri="{E180D4A7-C9FB-4DFB-919C-405C955672EB}">
      <p14:showEvtLst xmlns:p14="http://schemas.microsoft.com/office/powerpoint/2010/main">
        <p14:playEvt time="87" objId="29"/>
        <p14:stopEvt time="123161" objId="29"/>
      </p14:showEvtLst>
    </p:ext>
  </p:extLs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三级时序硬</a:t>
            </a:r>
            <a:r>
              <a:rPr lang="zh-CN" altLang="en-US" dirty="0"/>
              <a:t>布线控制器设计过程</a:t>
            </a:r>
          </a:p>
        </p:txBody>
      </p:sp>
      <p:sp>
        <p:nvSpPr>
          <p:cNvPr id="3" name="内容占位符 2"/>
          <p:cNvSpPr>
            <a:spLocks noGrp="1"/>
          </p:cNvSpPr>
          <p:nvPr>
            <p:ph idx="1"/>
          </p:nvPr>
        </p:nvSpPr>
        <p:spPr>
          <a:xfrm>
            <a:off x="487822" y="942764"/>
            <a:ext cx="11162311" cy="5637024"/>
          </a:xfrm>
        </p:spPr>
        <p:txBody>
          <a:bodyPr/>
          <a:lstStyle/>
          <a:p>
            <a:pPr marL="433471" indent="-433471">
              <a:lnSpc>
                <a:spcPct val="150000"/>
              </a:lnSpc>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设计时序发生器： 根据机器周期</a:t>
            </a:r>
            <a:r>
              <a:rPr lang="zh-CN" altLang="en-US" dirty="0">
                <a:cs typeface="Segoe UI Black" panose="020B0A02040204020203" pitchFamily="34" charset="0"/>
                <a:sym typeface="Arial" panose="020B0604020202020204" pitchFamily="34" charset="0"/>
              </a:rPr>
              <a:t>以及节拍的划分</a:t>
            </a:r>
            <a:r>
              <a:rPr lang="zh-CN" altLang="en-US" b="1" dirty="0">
                <a:cs typeface="Segoe UI Black" panose="020B0A02040204020203" pitchFamily="34" charset="0"/>
                <a:sym typeface="Arial" panose="020B0604020202020204" pitchFamily="34" charset="0"/>
              </a:rPr>
              <a:t>构建状态图</a:t>
            </a:r>
            <a:endParaRPr lang="en-US" altLang="zh-CN" b="1" dirty="0">
              <a:cs typeface="Segoe UI Black" panose="020B0A02040204020203" pitchFamily="34" charset="0"/>
              <a:sym typeface="Arial" panose="020B0604020202020204" pitchFamily="34" charset="0"/>
            </a:endParaRPr>
          </a:p>
          <a:p>
            <a:pPr marL="433471" indent="-433471">
              <a:lnSpc>
                <a:spcPct val="150000"/>
              </a:lnSpc>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画出</a:t>
            </a:r>
            <a:r>
              <a:rPr lang="zh-CN" altLang="en-US" dirty="0">
                <a:cs typeface="Segoe UI Black" panose="020B0A02040204020203" pitchFamily="34" charset="0"/>
                <a:sym typeface="Arial" panose="020B0604020202020204" pitchFamily="34" charset="0"/>
              </a:rPr>
              <a:t>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p>
          <a:p>
            <a:pPr marL="433471" indent="-433471">
              <a:lnSpc>
                <a:spcPct val="150000"/>
              </a:lnSpc>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471" indent="-433471">
              <a:lnSpc>
                <a:spcPct val="150000"/>
              </a:lnSpc>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433471" indent="-433471">
              <a:lnSpc>
                <a:spcPct val="150000"/>
              </a:lnSpc>
              <a:spcBef>
                <a:spcPts val="569"/>
              </a:spcBef>
              <a:spcAft>
                <a:spcPts val="569"/>
              </a:spcAft>
              <a:buFont typeface="+mj-lt"/>
              <a:buAutoNum type="arabicPeriod"/>
            </a:pPr>
            <a:r>
              <a:rPr lang="zh-CN" altLang="en-US" b="1" dirty="0">
                <a:cs typeface="Segoe UI Black" panose="020B0A02040204020203" pitchFamily="34" charset="0"/>
                <a:sym typeface="Arial" panose="020B0604020202020204" pitchFamily="34" charset="0"/>
              </a:rPr>
              <a:t>化简</a:t>
            </a:r>
            <a:r>
              <a:rPr lang="zh-CN" altLang="en-US" dirty="0">
                <a:cs typeface="Segoe UI Black" panose="020B0A02040204020203" pitchFamily="34" charset="0"/>
                <a:sym typeface="Arial" panose="020B0604020202020204" pitchFamily="34" charset="0"/>
              </a:rPr>
              <a:t>各表达式</a:t>
            </a:r>
          </a:p>
          <a:p>
            <a:pPr marL="433471" indent="-433471">
              <a:lnSpc>
                <a:spcPct val="150000"/>
              </a:lnSpc>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endParaRPr lang="zh-CN" altLang="en-US" dirty="0"/>
          </a:p>
        </p:txBody>
      </p:sp>
      <p:pic>
        <p:nvPicPr>
          <p:cNvPr id="5" name="图片 4"/>
          <p:cNvPicPr>
            <a:picLocks noChangeAspect="1"/>
          </p:cNvPicPr>
          <p:nvPr/>
        </p:nvPicPr>
        <p:blipFill>
          <a:blip r:embed="rId3"/>
          <a:stretch>
            <a:fillRect/>
          </a:stretch>
        </p:blipFill>
        <p:spPr>
          <a:xfrm>
            <a:off x="6637306" y="2265539"/>
            <a:ext cx="4129017" cy="3621512"/>
          </a:xfrm>
          <a:prstGeom prst="rect">
            <a:avLst/>
          </a:prstGeom>
        </p:spPr>
      </p:pic>
    </p:spTree>
    <p:extLst>
      <p:ext uri="{BB962C8B-B14F-4D97-AF65-F5344CB8AC3E}">
        <p14:creationId xmlns:p14="http://schemas.microsoft.com/office/powerpoint/2010/main" val="4011623787"/>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3130" x="768350" y="882650"/>
          <p14:tracePt t="3265" x="781050" y="882650"/>
          <p14:tracePt t="3281" x="812800" y="882650"/>
          <p14:tracePt t="3298" x="863600" y="876300"/>
          <p14:tracePt t="3315" x="920750" y="869950"/>
          <p14:tracePt t="3331" x="1009650" y="863600"/>
          <p14:tracePt t="3348" x="1111250" y="863600"/>
          <p14:tracePt t="3365" x="1181100" y="863600"/>
          <p14:tracePt t="3382" x="1282700" y="863600"/>
          <p14:tracePt t="3399" x="1358900" y="863600"/>
          <p14:tracePt t="3415" x="1454150" y="863600"/>
          <p14:tracePt t="3432" x="1536700" y="863600"/>
          <p14:tracePt t="3434" x="1568450" y="863600"/>
          <p14:tracePt t="3448" x="1593850" y="863600"/>
          <p14:tracePt t="3465" x="1676400" y="863600"/>
          <p14:tracePt t="3482" x="1733550" y="863600"/>
          <p14:tracePt t="3498" x="1784350" y="863600"/>
          <p14:tracePt t="3515" x="1847850" y="863600"/>
          <p14:tracePt t="3532" x="1892300" y="869950"/>
          <p14:tracePt t="3549" x="1974850" y="869950"/>
          <p14:tracePt t="3565" x="2044700" y="869950"/>
          <p14:tracePt t="3582" x="2120900" y="869950"/>
          <p14:tracePt t="3598" x="2241550" y="869950"/>
          <p14:tracePt t="3615" x="2330450" y="869950"/>
          <p14:tracePt t="3618" x="2355850" y="869950"/>
          <p14:tracePt t="3632" x="2425700" y="869950"/>
          <p14:tracePt t="3649" x="2565400" y="869950"/>
          <p14:tracePt t="3666" x="2635250" y="869950"/>
          <p14:tracePt t="3682" x="2749550" y="863600"/>
          <p14:tracePt t="3684" x="2774950" y="863600"/>
          <p14:tracePt t="3699" x="2876550" y="863600"/>
          <p14:tracePt t="3716" x="2984500" y="863600"/>
          <p14:tracePt t="3732" x="3048000" y="863600"/>
          <p14:tracePt t="3749" x="3149600" y="863600"/>
          <p14:tracePt t="3765" x="3251200" y="863600"/>
          <p14:tracePt t="3782" x="3302000" y="863600"/>
          <p14:tracePt t="3799" x="3384550" y="863600"/>
          <p14:tracePt t="3815" x="3422650" y="863600"/>
          <p14:tracePt t="3832" x="3492500" y="863600"/>
          <p14:tracePt t="3849" x="3536950" y="863600"/>
          <p14:tracePt t="3851" x="3562350" y="863600"/>
          <p14:tracePt t="3865" x="3587750" y="863600"/>
          <p14:tracePt t="3882" x="3670300" y="863600"/>
          <p14:tracePt t="3886" x="3695700" y="863600"/>
          <p14:tracePt t="3899" x="3752850" y="863600"/>
          <p14:tracePt t="3917" x="3854450" y="863600"/>
          <p14:tracePt t="3932" x="3924300" y="863600"/>
          <p14:tracePt t="3949" x="3994150" y="863600"/>
          <p14:tracePt t="3966" x="4064000" y="857250"/>
          <p14:tracePt t="3982" x="4121150" y="857250"/>
          <p14:tracePt t="3999" x="4241800" y="850900"/>
          <p14:tracePt t="4016" x="4298950" y="850900"/>
          <p14:tracePt t="4032" x="4356100" y="850900"/>
          <p14:tracePt t="4049" x="4406900" y="850900"/>
          <p14:tracePt t="4066" x="4457700" y="850900"/>
          <p14:tracePt t="4082" x="4508500" y="850900"/>
          <p14:tracePt t="4099" x="4559300" y="850900"/>
          <p14:tracePt t="4116" x="4603750" y="850900"/>
          <p14:tracePt t="4133" x="4673600" y="850900"/>
          <p14:tracePt t="4150" x="4699000" y="850900"/>
          <p14:tracePt t="4167" x="4775200" y="850900"/>
          <p14:tracePt t="4183" x="4819650" y="850900"/>
          <p14:tracePt t="4199" x="4883150" y="850900"/>
          <p14:tracePt t="4216" x="4940300" y="850900"/>
          <p14:tracePt t="4233" x="4997450" y="850900"/>
          <p14:tracePt t="4249" x="5041900" y="850900"/>
          <p14:tracePt t="4266" x="5086350" y="850900"/>
          <p14:tracePt t="4283" x="5111750" y="850900"/>
          <p14:tracePt t="4299" x="5156200" y="850900"/>
          <p14:tracePt t="4316" x="5213350" y="850900"/>
          <p14:tracePt t="4333" x="5264150" y="850900"/>
          <p14:tracePt t="4349" x="5321300" y="850900"/>
          <p14:tracePt t="4366" x="5340350" y="850900"/>
          <p14:tracePt t="4369" x="5353050" y="850900"/>
          <p14:tracePt t="4384" x="5359400" y="850900"/>
          <p14:tracePt t="4400" x="5378450" y="850900"/>
          <p14:tracePt t="4417" x="5435600" y="850900"/>
          <p14:tracePt t="4433" x="5473700" y="850900"/>
          <p14:tracePt t="4450" x="5511800" y="850900"/>
          <p14:tracePt t="4466" x="5543550" y="850900"/>
          <p14:tracePt t="4467" x="5556250" y="850900"/>
          <p14:tracePt t="4483" x="5562600" y="850900"/>
          <p14:tracePt t="4728" x="0" y="0"/>
        </p14:tracePtLst>
        <p14:tracePtLst>
          <p14:tracePt t="9383" x="1308100" y="1701800"/>
          <p14:tracePt t="9403" x="1308100" y="1695450"/>
          <p14:tracePt t="9422" x="1320800" y="1689100"/>
          <p14:tracePt t="9439" x="1339850" y="1676400"/>
          <p14:tracePt t="9456" x="1390650" y="1670050"/>
          <p14:tracePt t="9472" x="1435100" y="1663700"/>
          <p14:tracePt t="9489" x="1454150" y="1663700"/>
          <p14:tracePt t="9492" x="1466850" y="1663700"/>
          <p14:tracePt t="9506" x="1492250" y="1663700"/>
          <p14:tracePt t="9522" x="1524000" y="1663700"/>
          <p14:tracePt t="9525" x="1543050" y="1663700"/>
          <p14:tracePt t="9541" x="1600200" y="1663700"/>
          <p14:tracePt t="9556" x="1638300" y="1663700"/>
          <p14:tracePt t="9573" x="1733550" y="1663700"/>
          <p14:tracePt t="9589" x="1778000" y="1663700"/>
          <p14:tracePt t="9606" x="1860550" y="1670050"/>
          <p14:tracePt t="9623" x="1905000" y="1676400"/>
          <p14:tracePt t="9639" x="1943100" y="1676400"/>
          <p14:tracePt t="9656" x="2012950" y="1676400"/>
          <p14:tracePt t="9673" x="2057400" y="1676400"/>
          <p14:tracePt t="9689" x="2171700" y="1676400"/>
          <p14:tracePt t="9692" x="2216150" y="1676400"/>
          <p14:tracePt t="9706" x="2260600" y="1676400"/>
          <p14:tracePt t="9723" x="2343150" y="1676400"/>
          <p14:tracePt t="9739" x="2495550" y="1663700"/>
          <p14:tracePt t="9756" x="2590800" y="1657350"/>
          <p14:tracePt t="9760" x="2622550" y="1657350"/>
          <p14:tracePt t="9773" x="2667000" y="1657350"/>
          <p14:tracePt t="9791" x="2762250" y="1657350"/>
          <p14:tracePt t="9806" x="2819400" y="1657350"/>
          <p14:tracePt t="9823" x="2940050" y="1651000"/>
          <p14:tracePt t="9839" x="3009900" y="1644650"/>
          <p14:tracePt t="9856" x="3079750" y="1638300"/>
          <p14:tracePt t="9873" x="3194050" y="1619250"/>
          <p14:tracePt t="9890" x="3270250" y="1600200"/>
          <p14:tracePt t="9906" x="3321050" y="1587500"/>
          <p14:tracePt t="9923" x="3352800" y="1568450"/>
          <p14:tracePt t="9940" x="3384550" y="1549400"/>
          <p14:tracePt t="9956" x="3416300" y="1517650"/>
          <p14:tracePt t="9959" x="3429000" y="1504950"/>
          <p14:tracePt t="9973" x="3435350" y="1492250"/>
          <p14:tracePt t="9990" x="3460750" y="1460500"/>
          <p14:tracePt t="9993" x="3473450" y="1441450"/>
          <p14:tracePt t="10006" x="3486150" y="1422400"/>
          <p14:tracePt t="10024" x="3492500" y="1390650"/>
          <p14:tracePt t="10041" x="3505200" y="1333500"/>
          <p14:tracePt t="10057" x="3505200" y="1301750"/>
          <p14:tracePt t="10074" x="3498850" y="1276350"/>
          <p14:tracePt t="10090" x="3492500" y="1250950"/>
          <p14:tracePt t="10106" x="3479800" y="1231900"/>
          <p14:tracePt t="10123" x="3467100" y="1212850"/>
          <p14:tracePt t="10140" x="3448050" y="1187450"/>
          <p14:tracePt t="10156" x="3403600" y="1155700"/>
          <p14:tracePt t="10173" x="3340100" y="1117600"/>
          <p14:tracePt t="10190" x="3295650" y="1092200"/>
          <p14:tracePt t="10207" x="3219450" y="1066800"/>
          <p14:tracePt t="10209" x="3200400" y="1060450"/>
          <p14:tracePt t="10224" x="3111500" y="1041400"/>
          <p14:tracePt t="10240" x="3041650" y="1028700"/>
          <p14:tracePt t="10257" x="3003550" y="1022350"/>
          <p14:tracePt t="10274" x="2952750" y="1022350"/>
          <p14:tracePt t="10290" x="2889250" y="1022350"/>
          <p14:tracePt t="10307" x="2844800" y="1022350"/>
          <p14:tracePt t="10323" x="2762250" y="1022350"/>
          <p14:tracePt t="10340" x="2692400" y="1022350"/>
          <p14:tracePt t="10357" x="2616200" y="1022350"/>
          <p14:tracePt t="10373" x="2489200" y="1022350"/>
          <p14:tracePt t="10390" x="2406650" y="1028700"/>
          <p14:tracePt t="10407" x="2330450" y="1035050"/>
          <p14:tracePt t="10424" x="2241550" y="1047750"/>
          <p14:tracePt t="10440" x="2070100" y="1073150"/>
          <p14:tracePt t="10443" x="2019300" y="1085850"/>
          <p14:tracePt t="10457" x="1955800" y="1092200"/>
          <p14:tracePt t="10474" x="1905000" y="1098550"/>
          <p14:tracePt t="10490" x="1803400" y="1117600"/>
          <p14:tracePt t="10507" x="1549400" y="1162050"/>
          <p14:tracePt t="10524" x="1485900" y="1187450"/>
          <p14:tracePt t="10541" x="1416050" y="1206500"/>
          <p14:tracePt t="10557" x="1371600" y="1231900"/>
          <p14:tracePt t="10574" x="1346200" y="1263650"/>
          <p14:tracePt t="10590" x="1314450" y="1301750"/>
          <p14:tracePt t="10607" x="1295400" y="1333500"/>
          <p14:tracePt t="10624" x="1276350" y="1358900"/>
          <p14:tracePt t="10640" x="1270000" y="1377950"/>
          <p14:tracePt t="10657" x="1263650" y="1384300"/>
          <p14:tracePt t="10674" x="1263650" y="1397000"/>
          <p14:tracePt t="10690" x="1263650" y="1403350"/>
          <p14:tracePt t="10708" x="1289050" y="1441450"/>
          <p14:tracePt t="10724" x="1308100" y="1466850"/>
          <p14:tracePt t="10741" x="1320800" y="1479550"/>
          <p14:tracePt t="10743" x="1346200" y="1504950"/>
          <p14:tracePt t="10758" x="1409700" y="1543050"/>
          <p14:tracePt t="10774" x="1485900" y="1562100"/>
          <p14:tracePt t="10791" x="1708150" y="1581150"/>
          <p14:tracePt t="10807" x="1892300" y="1587500"/>
          <p14:tracePt t="10824" x="2139950" y="1593850"/>
          <p14:tracePt t="10841" x="2419350" y="1593850"/>
          <p14:tracePt t="10857" x="2686050" y="1593850"/>
          <p14:tracePt t="10874" x="2832100" y="1593850"/>
          <p14:tracePt t="10891" x="2927350" y="1593850"/>
          <p14:tracePt t="10907" x="2997200" y="1593850"/>
          <p14:tracePt t="10910" x="3028950" y="1593850"/>
          <p14:tracePt t="10924" x="3048000" y="1593850"/>
          <p14:tracePt t="10941" x="3098800" y="1593850"/>
          <p14:tracePt t="10944" x="3136900" y="1587500"/>
          <p14:tracePt t="10957" x="3175000" y="1581150"/>
          <p14:tracePt t="10974" x="3238500" y="1568450"/>
          <p14:tracePt t="10991" x="3270250" y="1562100"/>
          <p14:tracePt t="11009" x="3302000" y="1562100"/>
          <p14:tracePt t="11024" x="3327400" y="1549400"/>
          <p14:tracePt t="11042" x="3365500" y="1530350"/>
          <p14:tracePt t="11058" x="3378200" y="1517650"/>
          <p14:tracePt t="11075" x="3397250" y="1498600"/>
          <p14:tracePt t="11078" x="3409950" y="1492250"/>
          <p14:tracePt t="11091" x="3416300" y="1479550"/>
          <p14:tracePt t="11108" x="3422650" y="1466850"/>
          <p14:tracePt t="11110" x="3422650" y="1460500"/>
          <p14:tracePt t="11124" x="3422650" y="1454150"/>
          <p14:tracePt t="11141" x="3422650" y="1428750"/>
          <p14:tracePt t="11158" x="3416300" y="1397000"/>
          <p14:tracePt t="11175" x="3397250" y="1377950"/>
          <p14:tracePt t="11178" x="3378200" y="1346200"/>
          <p14:tracePt t="11191" x="3359150" y="1333500"/>
          <p14:tracePt t="11208" x="3321050" y="1295400"/>
          <p14:tracePt t="11224" x="3289300" y="1270000"/>
          <p14:tracePt t="11241" x="3244850" y="1225550"/>
          <p14:tracePt t="11258" x="3206750" y="1206500"/>
          <p14:tracePt t="11275" x="3124200" y="1168400"/>
          <p14:tracePt t="11291" x="3067050" y="1149350"/>
          <p14:tracePt t="11308" x="3022600" y="1143000"/>
          <p14:tracePt t="11325" x="2914650" y="1123950"/>
          <p14:tracePt t="11341" x="2863850" y="1117600"/>
          <p14:tracePt t="11344" x="2838450" y="1117600"/>
          <p14:tracePt t="11358" x="2819400" y="1111250"/>
          <p14:tracePt t="11375" x="2724150" y="1111250"/>
          <p14:tracePt t="11378" x="2698750" y="1111250"/>
          <p14:tracePt t="11392" x="2647950" y="1111250"/>
          <p14:tracePt t="11408" x="2571750" y="1111250"/>
          <p14:tracePt t="11425" x="2540000" y="1111250"/>
          <p14:tracePt t="11442" x="2444750" y="1123950"/>
          <p14:tracePt t="11458" x="2381250" y="1130300"/>
          <p14:tracePt t="11475" x="2349500" y="1136650"/>
          <p14:tracePt t="11493" x="2324100" y="1143000"/>
          <p14:tracePt t="11509" x="2305050" y="1149350"/>
          <p14:tracePt t="11526" x="2298700" y="1149350"/>
          <p14:tracePt t="11635" x="2298700" y="1155700"/>
          <p14:tracePt t="11643" x="0" y="0"/>
        </p14:tracePtLst>
        <p14:tracePtLst>
          <p14:tracePt t="16753" x="4286250" y="1631950"/>
          <p14:tracePt t="16767" x="4292600" y="1631950"/>
          <p14:tracePt t="16798" x="4311650" y="1631950"/>
          <p14:tracePt t="16815" x="4324350" y="1638300"/>
          <p14:tracePt t="16831" x="4362450" y="1638300"/>
          <p14:tracePt t="16848" x="4406900" y="1638300"/>
          <p14:tracePt t="16865" x="4438650" y="1638300"/>
          <p14:tracePt t="16881" x="4476750" y="1638300"/>
          <p14:tracePt t="16898" x="4546600" y="1638300"/>
          <p14:tracePt t="16915" x="4616450" y="1638300"/>
          <p14:tracePt t="16932" x="4749800" y="1638300"/>
          <p14:tracePt t="16949" x="4927600" y="1631950"/>
          <p14:tracePt t="16965" x="5054600" y="1631950"/>
          <p14:tracePt t="16982" x="5181600" y="1631950"/>
          <p14:tracePt t="16998" x="5334000" y="1631950"/>
          <p14:tracePt t="17015" x="5416550" y="1631950"/>
          <p14:tracePt t="17032" x="5562600" y="1631950"/>
          <p14:tracePt t="17048" x="5651500" y="1631950"/>
          <p14:tracePt t="17065" x="5759450" y="1631950"/>
          <p14:tracePt t="17082" x="5867400" y="1631950"/>
          <p14:tracePt t="17098" x="5937250" y="1631950"/>
          <p14:tracePt t="17115" x="6057900" y="1638300"/>
          <p14:tracePt t="17132" x="6153150" y="1644650"/>
          <p14:tracePt t="17150" x="6229350" y="1657350"/>
          <p14:tracePt t="17165" x="6280150" y="1663700"/>
          <p14:tracePt t="17171" x="6343650" y="1676400"/>
          <p14:tracePt t="17182" x="6369050" y="1676400"/>
          <p14:tracePt t="17198" x="6451600" y="1682750"/>
          <p14:tracePt t="17215" x="6597650" y="1689100"/>
          <p14:tracePt t="17232" x="6692900" y="1695450"/>
          <p14:tracePt t="17234" x="6807200" y="1695450"/>
          <p14:tracePt t="17249" x="6851650" y="1701800"/>
          <p14:tracePt t="17265" x="6927850" y="1708150"/>
          <p14:tracePt t="17268" x="7023100" y="1727200"/>
          <p14:tracePt t="17282" x="7099300" y="1727200"/>
          <p14:tracePt t="17299" x="7181850" y="1733550"/>
          <p14:tracePt t="17315" x="7315200" y="1733550"/>
          <p14:tracePt t="17332" x="7385050" y="1733550"/>
          <p14:tracePt t="17349" x="7423150" y="1739900"/>
          <p14:tracePt t="17365" x="7473950" y="1739900"/>
          <p14:tracePt t="17382" x="7537450" y="1746250"/>
          <p14:tracePt t="17399" x="7581900" y="1746250"/>
          <p14:tracePt t="17402" x="7607300" y="1746250"/>
          <p14:tracePt t="17416" x="7670800" y="1746250"/>
          <p14:tracePt t="17433" x="7740650" y="1746250"/>
          <p14:tracePt t="17449" x="7861300" y="1746250"/>
          <p14:tracePt t="17466" x="7988300" y="1746250"/>
          <p14:tracePt t="17469" x="8070850" y="1746250"/>
          <p14:tracePt t="17482" x="8102600" y="1746250"/>
          <p14:tracePt t="17500" x="8210550" y="1746250"/>
          <p14:tracePt t="17502" x="8235950" y="1739900"/>
          <p14:tracePt t="17516" x="8299450" y="1733550"/>
          <p14:tracePt t="17532" x="8331200" y="1727200"/>
          <p14:tracePt t="17549" x="8375650" y="1720850"/>
          <p14:tracePt t="17566" x="8445500" y="1714500"/>
          <p14:tracePt t="17569" x="8489950" y="1708150"/>
          <p14:tracePt t="17582" x="8534400" y="1701800"/>
          <p14:tracePt t="17599" x="8578850" y="1701800"/>
          <p14:tracePt t="17602" x="8591550" y="1695450"/>
          <p14:tracePt t="17616" x="8623300" y="1689100"/>
          <p14:tracePt t="17632" x="8648700" y="1689100"/>
          <p14:tracePt t="17650" x="8667750" y="1689100"/>
          <p14:tracePt t="17666" x="8705850" y="1676400"/>
          <p14:tracePt t="17683" x="8763000" y="1670050"/>
          <p14:tracePt t="17700" x="8820150" y="1663700"/>
          <p14:tracePt t="17716" x="8877300" y="1657350"/>
          <p14:tracePt t="17733" x="8896350" y="1657350"/>
          <p14:tracePt t="17749" x="8934450" y="1651000"/>
          <p14:tracePt t="17766" x="8985250" y="1638300"/>
          <p14:tracePt t="17783" x="9017000" y="1638300"/>
          <p14:tracePt t="17799" x="9055100" y="1625600"/>
          <p14:tracePt t="17816" x="9074150" y="1619250"/>
          <p14:tracePt t="17833" x="9080500" y="1619250"/>
          <p14:tracePt t="17849" x="9086850" y="1619250"/>
          <p14:tracePt t="17866" x="9086850" y="1612900"/>
          <p14:tracePt t="18005" x="9080500" y="1612900"/>
          <p14:tracePt t="18016" x="9055100" y="1612900"/>
          <p14:tracePt t="18033" x="9023350" y="1606550"/>
          <p14:tracePt t="18050" x="8947150" y="1600200"/>
          <p14:tracePt t="18066" x="8820150" y="1593850"/>
          <p14:tracePt t="18069" x="8794750" y="1593850"/>
          <p14:tracePt t="18083" x="8724900" y="1587500"/>
          <p14:tracePt t="18100" x="8566150" y="1587500"/>
          <p14:tracePt t="18116" x="8496300" y="1581150"/>
          <p14:tracePt t="18134" x="8407400" y="1581150"/>
          <p14:tracePt t="18150" x="8337550" y="1581150"/>
          <p14:tracePt t="18167" x="8286750" y="1581150"/>
          <p14:tracePt t="18173" x="8216900" y="1581150"/>
          <p14:tracePt t="18200" x="8096250" y="1581150"/>
          <p14:tracePt t="18216" x="7981950" y="1581150"/>
          <p14:tracePt t="18233" x="7912100" y="1581150"/>
          <p14:tracePt t="18250" x="7785100" y="1581150"/>
          <p14:tracePt t="18267" x="7639050" y="1568450"/>
          <p14:tracePt t="18269" x="7588250" y="1568450"/>
          <p14:tracePt t="18284" x="7493000" y="1562100"/>
          <p14:tracePt t="18300" x="7346950" y="1555750"/>
          <p14:tracePt t="18318" x="7245350" y="1555750"/>
          <p14:tracePt t="18320" x="7200900" y="1555750"/>
          <p14:tracePt t="18333" x="7073900" y="1555750"/>
          <p14:tracePt t="18350" x="6896100" y="1555750"/>
          <p14:tracePt t="18367" x="6769100" y="1562100"/>
          <p14:tracePt t="18384" x="6534150" y="1562100"/>
          <p14:tracePt t="18400" x="6400800" y="1562100"/>
          <p14:tracePt t="18417" x="6280150" y="1562100"/>
          <p14:tracePt t="18434" x="6045200" y="1555750"/>
          <p14:tracePt t="18450" x="5918200" y="1549400"/>
          <p14:tracePt t="18467" x="5854700" y="1549400"/>
          <p14:tracePt t="18483" x="5607050" y="1536700"/>
          <p14:tracePt t="18500" x="5156200" y="1504950"/>
          <p14:tracePt t="18517" x="5029200" y="1492250"/>
          <p14:tracePt t="18533" x="4895850" y="1479550"/>
          <p14:tracePt t="18550" x="4705350" y="1466850"/>
          <p14:tracePt t="18567" x="4610100" y="1466850"/>
          <p14:tracePt t="18584" x="4514850" y="1460500"/>
          <p14:tracePt t="18600" x="4368800" y="1454150"/>
          <p14:tracePt t="18617" x="4292600" y="1454150"/>
          <p14:tracePt t="18620" x="4254500" y="1454150"/>
          <p14:tracePt t="18634" x="4222750" y="1454150"/>
          <p14:tracePt t="18651" x="4140200" y="1454150"/>
          <p14:tracePt t="18653" x="4121150" y="1454150"/>
          <p14:tracePt t="18667" x="4108450" y="1454150"/>
          <p14:tracePt t="18684" x="4038600" y="1454150"/>
          <p14:tracePt t="18700" x="3981450" y="1447800"/>
          <p14:tracePt t="18717" x="3943350" y="1447800"/>
          <p14:tracePt t="18734" x="3917950" y="1447800"/>
          <p14:tracePt t="18750" x="3867150" y="1441450"/>
          <p14:tracePt t="18767" x="3841750" y="1441450"/>
          <p14:tracePt t="18784" x="3816350" y="1441450"/>
          <p14:tracePt t="18970" x="3822700" y="1441450"/>
          <p14:tracePt t="18984" x="3835400" y="1441450"/>
          <p14:tracePt t="19001" x="3848100" y="1441450"/>
          <p14:tracePt t="19017" x="3873500" y="1441450"/>
          <p14:tracePt t="19034" x="3892550" y="1441450"/>
          <p14:tracePt t="19051" x="3949700" y="1441450"/>
          <p14:tracePt t="19068" x="3987800" y="1441450"/>
          <p14:tracePt t="19084" x="4057650" y="1441450"/>
          <p14:tracePt t="19089" x="4076700" y="1441450"/>
          <p14:tracePt t="19101" x="4089400" y="1441450"/>
          <p14:tracePt t="19118" x="4121150" y="1447800"/>
          <p14:tracePt t="19120" x="4133850" y="1447800"/>
          <p14:tracePt t="19135" x="4140200" y="1447800"/>
          <p14:tracePt t="19152" x="4152900" y="1454150"/>
          <p14:tracePt t="19154" x="4159250" y="1454150"/>
          <p14:tracePt t="19169" x="4178300" y="1454150"/>
          <p14:tracePt t="19184" x="4203700" y="1454150"/>
          <p14:tracePt t="19201" x="4248150" y="1460500"/>
          <p14:tracePt t="19218" x="4286250" y="1460500"/>
          <p14:tracePt t="19234" x="4349750" y="1460500"/>
          <p14:tracePt t="19251" x="4432300" y="1473200"/>
          <p14:tracePt t="19268" x="4527550" y="1479550"/>
          <p14:tracePt t="19284" x="4597400" y="1492250"/>
          <p14:tracePt t="19301" x="4648200" y="1498600"/>
          <p14:tracePt t="19318" x="4705350" y="1504950"/>
          <p14:tracePt t="19320" x="4718050" y="1504950"/>
          <p14:tracePt t="19334" x="4730750" y="1504950"/>
          <p14:tracePt t="19351" x="4749800" y="1511300"/>
          <p14:tracePt t="19354" x="4762500" y="1511300"/>
          <p14:tracePt t="19369" x="4794250" y="1511300"/>
          <p14:tracePt t="19385" x="4826000" y="1511300"/>
          <p14:tracePt t="19401" x="4883150" y="1517650"/>
          <p14:tracePt t="19418" x="4972050" y="1517650"/>
          <p14:tracePt t="19435" x="5022850" y="1517650"/>
          <p14:tracePt t="19451" x="5060950" y="1517650"/>
          <p14:tracePt t="19468" x="5099050" y="1517650"/>
          <p14:tracePt t="19485" x="5130800" y="1524000"/>
          <p14:tracePt t="19501" x="5181600" y="1524000"/>
          <p14:tracePt t="19518" x="5251450" y="1524000"/>
          <p14:tracePt t="19535" x="5372100" y="1524000"/>
          <p14:tracePt t="19551" x="5441950" y="1524000"/>
          <p14:tracePt t="19568" x="5568950" y="1530350"/>
          <p14:tracePt t="19585" x="5689600" y="1530350"/>
          <p14:tracePt t="19588" x="5721350" y="1536700"/>
          <p14:tracePt t="19601" x="5759450" y="1536700"/>
          <p14:tracePt t="19619" x="5924550" y="1543050"/>
          <p14:tracePt t="19635" x="6064250" y="1543050"/>
          <p14:tracePt t="19651" x="6153150" y="1543050"/>
          <p14:tracePt t="19668" x="6292850" y="1543050"/>
          <p14:tracePt t="19685" x="6375400" y="1543050"/>
          <p14:tracePt t="19702" x="6546850" y="1543050"/>
          <p14:tracePt t="19718" x="6667500" y="1543050"/>
          <p14:tracePt t="19735" x="6775450" y="1543050"/>
          <p14:tracePt t="19752" x="6972300" y="1543050"/>
          <p14:tracePt t="19768" x="7086600" y="1543050"/>
          <p14:tracePt t="19785" x="7181850" y="1543050"/>
          <p14:tracePt t="19802" x="7270750" y="1543050"/>
          <p14:tracePt t="19804" x="7315200" y="1543050"/>
          <p14:tracePt t="19819" x="7397750" y="1543050"/>
          <p14:tracePt t="19835" x="7461250" y="1543050"/>
          <p14:tracePt t="19839" x="7486650" y="1543050"/>
          <p14:tracePt t="19853" x="7524750" y="1549400"/>
          <p14:tracePt t="19869" x="7581900" y="1555750"/>
          <p14:tracePt t="19885" x="7607300" y="1555750"/>
          <p14:tracePt t="19902" x="7696200" y="1555750"/>
          <p14:tracePt t="19918" x="7797800" y="1562100"/>
          <p14:tracePt t="19935" x="7861300" y="1562100"/>
          <p14:tracePt t="19952" x="7969250" y="1562100"/>
          <p14:tracePt t="19969" x="8077200" y="1562100"/>
          <p14:tracePt t="19985" x="8159750" y="1562100"/>
          <p14:tracePt t="20002" x="8216900" y="1562100"/>
          <p14:tracePt t="20019" x="8248650" y="1562100"/>
          <p14:tracePt t="20035" x="8293100" y="1562100"/>
          <p14:tracePt t="20052" x="8312150" y="1562100"/>
          <p14:tracePt t="20069" x="8350250" y="1562100"/>
          <p14:tracePt t="20071" x="8356600" y="1562100"/>
          <p14:tracePt t="20086" x="8375650" y="1562100"/>
          <p14:tracePt t="20103" x="8382000" y="1562100"/>
          <p14:tracePt t="20119" x="8407400" y="1562100"/>
          <p14:tracePt t="20152" x="8420100" y="1562100"/>
          <p14:tracePt t="20169" x="8458200" y="1562100"/>
          <p14:tracePt t="20172" x="8623300" y="1562100"/>
          <p14:tracePt t="20185" x="8636000" y="1562100"/>
          <p14:tracePt t="20202" x="8750300" y="1562100"/>
          <p14:tracePt t="20219" x="8788400" y="1562100"/>
          <p14:tracePt t="20236" x="8826500" y="1562100"/>
          <p14:tracePt t="20252" x="8858250" y="1562100"/>
          <p14:tracePt t="20269" x="8883650" y="1562100"/>
          <p14:tracePt t="20286" x="8902700" y="1562100"/>
          <p14:tracePt t="20302" x="8915400" y="1562100"/>
          <p14:tracePt t="20319" x="8928100" y="1562100"/>
          <p14:tracePt t="20446" x="8921750" y="1562100"/>
          <p14:tracePt t="20453" x="8915400" y="1562100"/>
          <p14:tracePt t="20469" x="8890000" y="1562100"/>
          <p14:tracePt t="20486" x="8858250" y="1562100"/>
          <p14:tracePt t="20503" x="8813800" y="1568450"/>
          <p14:tracePt t="20519" x="8750300" y="1574800"/>
          <p14:tracePt t="20536" x="8674100" y="1574800"/>
          <p14:tracePt t="20553" x="8604250" y="1581150"/>
          <p14:tracePt t="20569" x="8553450" y="1587500"/>
          <p14:tracePt t="20587" x="8496300" y="1600200"/>
          <p14:tracePt t="20603" x="8458200" y="1600200"/>
          <p14:tracePt t="20607" x="8445500" y="1600200"/>
          <p14:tracePt t="20619" x="8432800" y="1600200"/>
          <p14:tracePt t="20636" x="8413750" y="1600200"/>
          <p14:tracePt t="20653" x="8407400" y="1600200"/>
          <p14:tracePt t="20780" x="8413750" y="1606550"/>
          <p14:tracePt t="20787" x="8420100" y="1606550"/>
          <p14:tracePt t="20803" x="8477250" y="1606550"/>
          <p14:tracePt t="20820" x="8566150" y="1606550"/>
          <p14:tracePt t="20837" x="8693150" y="1606550"/>
          <p14:tracePt t="20853" x="8794750" y="1606550"/>
          <p14:tracePt t="20870" x="8890000" y="1606550"/>
          <p14:tracePt t="20886" x="8947150" y="1600200"/>
          <p14:tracePt t="20903" x="8959850" y="1593850"/>
          <p14:tracePt t="20990" x="8947150" y="1593850"/>
          <p14:tracePt t="21003" x="8921750" y="1593850"/>
          <p14:tracePt t="21020" x="8801100" y="1600200"/>
          <p14:tracePt t="21037" x="8680450" y="1612900"/>
          <p14:tracePt t="21053" x="8629650" y="1619250"/>
          <p14:tracePt t="21070" x="8464550" y="1631950"/>
          <p14:tracePt t="21087" x="8401050" y="1631950"/>
          <p14:tracePt t="21104" x="8369300" y="1631950"/>
          <p14:tracePt t="21121" x="8362950" y="1631950"/>
          <p14:tracePt t="21239" x="8369300" y="1631950"/>
          <p14:tracePt t="21253" x="8394700" y="1631950"/>
          <p14:tracePt t="21270" x="8464550" y="1631950"/>
          <p14:tracePt t="21287" x="8566150" y="1625600"/>
          <p14:tracePt t="21304" x="8661400" y="1612900"/>
          <p14:tracePt t="21320" x="8750300" y="1606550"/>
          <p14:tracePt t="21338" x="8813800" y="1600200"/>
          <p14:tracePt t="21354" x="8826500" y="1600200"/>
          <p14:tracePt t="22344" x="0" y="0"/>
        </p14:tracePtLst>
        <p14:tracePtLst>
          <p14:tracePt t="30981" x="9569450" y="5156200"/>
          <p14:tracePt t="30987" x="9569450" y="5149850"/>
          <p14:tracePt t="31016" x="9569450" y="5143500"/>
          <p14:tracePt t="31032" x="9569450" y="5137150"/>
          <p14:tracePt t="31049" x="9556750" y="5130800"/>
          <p14:tracePt t="31065" x="9518650" y="5118100"/>
          <p14:tracePt t="31082" x="9467850" y="5111750"/>
          <p14:tracePt t="31099" x="9366250" y="5099050"/>
          <p14:tracePt t="31116" x="9258300" y="5092700"/>
          <p14:tracePt t="31132" x="9175750" y="5092700"/>
          <p14:tracePt t="31149" x="9099550" y="5099050"/>
          <p14:tracePt t="31167" x="9036050" y="5118100"/>
          <p14:tracePt t="31183" x="8997950" y="5130800"/>
          <p14:tracePt t="31200" x="8947150" y="5149850"/>
          <p14:tracePt t="31216" x="8915400" y="5168900"/>
          <p14:tracePt t="31233" x="8877300" y="5187950"/>
          <p14:tracePt t="31250" x="8851900" y="5207000"/>
          <p14:tracePt t="31266" x="8826500" y="5219700"/>
          <p14:tracePt t="31282" x="8807450" y="5232400"/>
          <p14:tracePt t="31299" x="8794750" y="5251450"/>
          <p14:tracePt t="31316" x="8782050" y="5276850"/>
          <p14:tracePt t="31318" x="8769350" y="5302250"/>
          <p14:tracePt t="31333" x="8750300" y="5353050"/>
          <p14:tracePt t="31349" x="8743950" y="5416550"/>
          <p14:tracePt t="31366" x="8731250" y="5461000"/>
          <p14:tracePt t="31383" x="8731250" y="5499100"/>
          <p14:tracePt t="31399" x="8731250" y="5530850"/>
          <p14:tracePt t="31417" x="8737600" y="5588000"/>
          <p14:tracePt t="31434" x="8750300" y="5638800"/>
          <p14:tracePt t="31450" x="8769350" y="5683250"/>
          <p14:tracePt t="31453" x="8782050" y="5715000"/>
          <p14:tracePt t="31466" x="8788400" y="5727700"/>
          <p14:tracePt t="31483" x="8807450" y="5759450"/>
          <p14:tracePt t="31500" x="8826500" y="5791200"/>
          <p14:tracePt t="31516" x="8845550" y="5816600"/>
          <p14:tracePt t="31519" x="8858250" y="5822950"/>
          <p14:tracePt t="31533" x="8870950" y="5842000"/>
          <p14:tracePt t="31549" x="8890000" y="5861050"/>
          <p14:tracePt t="31552" x="8896350" y="5873750"/>
          <p14:tracePt t="31566" x="8909050" y="5880100"/>
          <p14:tracePt t="31583" x="8966200" y="5937250"/>
          <p14:tracePt t="31599" x="9036050" y="5981700"/>
          <p14:tracePt t="31616" x="9124950" y="6000750"/>
          <p14:tracePt t="31633" x="9194800" y="6013450"/>
          <p14:tracePt t="31650" x="9334500" y="6032500"/>
          <p14:tracePt t="31667" x="9461500" y="6057900"/>
          <p14:tracePt t="31684" x="9626600" y="6083300"/>
          <p14:tracePt t="31700" x="9836150" y="6121400"/>
          <p14:tracePt t="31716" x="9956800" y="6127750"/>
          <p14:tracePt t="31733" x="10179050" y="6140450"/>
          <p14:tracePt t="31750" x="10363200" y="6140450"/>
          <p14:tracePt t="31766" x="10452100" y="6140450"/>
          <p14:tracePt t="31783" x="10566400" y="6108700"/>
          <p14:tracePt t="31786" x="10579100" y="6108700"/>
          <p14:tracePt t="31800" x="10610850" y="6096000"/>
          <p14:tracePt t="31817" x="10668000" y="6057900"/>
          <p14:tracePt t="31833" x="10706100" y="6026150"/>
          <p14:tracePt t="31850" x="10737850" y="5981700"/>
          <p14:tracePt t="31866" x="10775950" y="5937250"/>
          <p14:tracePt t="31883" x="10814050" y="5886450"/>
          <p14:tracePt t="31900" x="10852150" y="5835650"/>
          <p14:tracePt t="31918" x="10871200" y="5791200"/>
          <p14:tracePt t="31933" x="10877550" y="5778500"/>
          <p14:tracePt t="31950" x="10877550" y="5740400"/>
          <p14:tracePt t="31953" x="10877550" y="5734050"/>
          <p14:tracePt t="31967" x="10877550" y="5702300"/>
          <p14:tracePt t="31983" x="10877550" y="5664200"/>
          <p14:tracePt t="31985" x="10871200" y="5619750"/>
          <p14:tracePt t="32001" x="10864850" y="5600700"/>
          <p14:tracePt t="32003" x="10858500" y="5575300"/>
          <p14:tracePt t="32017" x="10845800" y="5549900"/>
          <p14:tracePt t="32034" x="10814050" y="5467350"/>
          <p14:tracePt t="32036" x="10807700" y="5454650"/>
          <p14:tracePt t="32050" x="10795000" y="5429250"/>
          <p14:tracePt t="32068" x="10737850" y="5346700"/>
          <p14:tracePt t="32084" x="10718800" y="5314950"/>
          <p14:tracePt t="32100" x="10674350" y="5264150"/>
          <p14:tracePt t="32117" x="10648950" y="5238750"/>
          <p14:tracePt t="32134" x="10617200" y="5213350"/>
          <p14:tracePt t="32151" x="10547350" y="5175250"/>
          <p14:tracePt t="32168" x="10502900" y="5149850"/>
          <p14:tracePt t="32184" x="10445750" y="5124450"/>
          <p14:tracePt t="32201" x="10337800" y="5086350"/>
          <p14:tracePt t="32217" x="10267950" y="5060950"/>
          <p14:tracePt t="32234" x="10128250" y="5022850"/>
          <p14:tracePt t="32235" x="10096500" y="5016500"/>
          <p14:tracePt t="32251" x="10001250" y="4997450"/>
          <p14:tracePt t="32267" x="9829800" y="4978400"/>
          <p14:tracePt t="32284" x="9728200" y="4959350"/>
          <p14:tracePt t="32300" x="9563100" y="4953000"/>
          <p14:tracePt t="32317" x="9461500" y="4946650"/>
          <p14:tracePt t="32334" x="9359900" y="4946650"/>
          <p14:tracePt t="32351" x="9194800" y="4953000"/>
          <p14:tracePt t="32367" x="9105900" y="4965700"/>
          <p14:tracePt t="32385" x="9029700" y="4978400"/>
          <p14:tracePt t="32401" x="8902700" y="4997450"/>
          <p14:tracePt t="32419" x="8826500" y="5010150"/>
          <p14:tracePt t="32435" x="8756650" y="5022850"/>
          <p14:tracePt t="32437" x="8718550" y="5035550"/>
          <p14:tracePt t="32451" x="8686800" y="5035550"/>
          <p14:tracePt t="32467" x="8636000" y="5060950"/>
          <p14:tracePt t="32484" x="8591550" y="5080000"/>
          <p14:tracePt t="32501" x="8534400" y="5137150"/>
          <p14:tracePt t="32517" x="8521700" y="5149850"/>
          <p14:tracePt t="32534" x="8489950" y="5213350"/>
          <p14:tracePt t="32551" x="8483600" y="5238750"/>
          <p14:tracePt t="32567" x="8464550" y="5276850"/>
          <p14:tracePt t="32584" x="8464550" y="5308600"/>
          <p14:tracePt t="32601" x="8458200" y="5378450"/>
          <p14:tracePt t="32617" x="8458200" y="5429250"/>
          <p14:tracePt t="32635" x="8470900" y="5549900"/>
          <p14:tracePt t="32651" x="8502650" y="5638800"/>
          <p14:tracePt t="32668" x="8528050" y="5715000"/>
          <p14:tracePt t="32672" x="8540750" y="5727700"/>
          <p14:tracePt t="32684" x="8559800" y="5759450"/>
          <p14:tracePt t="32701" x="8566150" y="5772150"/>
          <p14:tracePt t="32717" x="8597900" y="5810250"/>
          <p14:tracePt t="32734" x="8680450" y="5867400"/>
          <p14:tracePt t="32751" x="8731250" y="5880100"/>
          <p14:tracePt t="32768" x="8807450" y="5892800"/>
          <p14:tracePt t="32784" x="8877300" y="5899150"/>
          <p14:tracePt t="32801" x="8997950" y="5918200"/>
          <p14:tracePt t="32803" x="9017000" y="5918200"/>
          <p14:tracePt t="32818" x="9067800" y="5930900"/>
          <p14:tracePt t="32835" x="9175750" y="5956300"/>
          <p14:tracePt t="32851" x="9220200" y="5962650"/>
          <p14:tracePt t="32868" x="9271000" y="5975350"/>
          <p14:tracePt t="32886" x="9321800" y="5981700"/>
          <p14:tracePt t="32901" x="9398000" y="5988050"/>
          <p14:tracePt t="32919" x="9480550" y="5988050"/>
          <p14:tracePt t="32935" x="9588500" y="5988050"/>
          <p14:tracePt t="32951" x="9747250" y="5988050"/>
          <p14:tracePt t="32968" x="9906000" y="5988050"/>
          <p14:tracePt t="32985" x="10001250" y="5988050"/>
          <p14:tracePt t="33001" x="10160000" y="5988050"/>
          <p14:tracePt t="33018" x="10293350" y="5969000"/>
          <p14:tracePt t="33035" x="10350500" y="5956300"/>
          <p14:tracePt t="33038" x="10407650" y="5924550"/>
          <p14:tracePt t="33051" x="10426700" y="5918200"/>
          <p14:tracePt t="33068" x="10464800" y="5886450"/>
          <p14:tracePt t="33071" x="10483850" y="5867400"/>
          <p14:tracePt t="33085" x="10515600" y="5822950"/>
          <p14:tracePt t="33101" x="10515600" y="5810250"/>
          <p14:tracePt t="33118" x="10553700" y="5721350"/>
          <p14:tracePt t="33135" x="10572750" y="5638800"/>
          <p14:tracePt t="33151" x="10585450" y="5524500"/>
          <p14:tracePt t="33169" x="10591800" y="5441950"/>
          <p14:tracePt t="33186" x="10591800" y="5334000"/>
          <p14:tracePt t="33201" x="10591800" y="5283200"/>
          <p14:tracePt t="33218" x="10579100" y="5238750"/>
          <p14:tracePt t="33235" x="10560050" y="5181600"/>
          <p14:tracePt t="33252" x="10528300" y="5118100"/>
          <p14:tracePt t="33268" x="10490200" y="5067300"/>
          <p14:tracePt t="33271" x="10471150" y="5054600"/>
          <p14:tracePt t="33285" x="10452100" y="5041900"/>
          <p14:tracePt t="33302" x="10414000" y="5016500"/>
          <p14:tracePt t="33319" x="10337800" y="4972050"/>
          <p14:tracePt t="33335" x="10274300" y="4946650"/>
          <p14:tracePt t="33352" x="10179050" y="4921250"/>
          <p14:tracePt t="33369" x="10102850" y="4895850"/>
          <p14:tracePt t="33385" x="9988550" y="4876800"/>
          <p14:tracePt t="33403" x="9886950" y="4870450"/>
          <p14:tracePt t="33419" x="9734550" y="4870450"/>
          <p14:tracePt t="33435" x="9626600" y="4876800"/>
          <p14:tracePt t="33452" x="9512300" y="4895850"/>
          <p14:tracePt t="33468" x="9391650" y="4908550"/>
          <p14:tracePt t="33485" x="9328150" y="4914900"/>
          <p14:tracePt t="33502" x="9296400" y="4914900"/>
          <p14:tracePt t="33615" x="0" y="0"/>
        </p14:tracePtLst>
        <p14:tracePtLst>
          <p14:tracePt t="36071" x="1073150" y="2260600"/>
          <p14:tracePt t="36185" x="1079500" y="2260600"/>
          <p14:tracePt t="36193" x="1104900" y="2260600"/>
          <p14:tracePt t="36205" x="1123950" y="2260600"/>
          <p14:tracePt t="36222" x="1155700" y="2260600"/>
          <p14:tracePt t="36239" x="1206500" y="2260600"/>
          <p14:tracePt t="36240" x="1244600" y="2260600"/>
          <p14:tracePt t="36255" x="1295400" y="2260600"/>
          <p14:tracePt t="36272" x="1320800" y="2260600"/>
          <p14:tracePt t="36289" x="1397000" y="2266950"/>
          <p14:tracePt t="36305" x="1447800" y="2266950"/>
          <p14:tracePt t="36322" x="1498600" y="2266950"/>
          <p14:tracePt t="36339" x="1562100" y="2266950"/>
          <p14:tracePt t="36356" x="1606550" y="2266950"/>
          <p14:tracePt t="36372" x="1682750" y="2266950"/>
          <p14:tracePt t="36389" x="1739900" y="2266950"/>
          <p14:tracePt t="36405" x="1784350" y="2266950"/>
          <p14:tracePt t="36422" x="1816100" y="2266950"/>
          <p14:tracePt t="36439" x="1866900" y="2266950"/>
          <p14:tracePt t="36456" x="1917700" y="2266950"/>
          <p14:tracePt t="36472" x="1955800" y="2266950"/>
          <p14:tracePt t="36475" x="1987550" y="2266950"/>
          <p14:tracePt t="36489" x="2019300" y="2266950"/>
          <p14:tracePt t="36505" x="2057400" y="2266950"/>
          <p14:tracePt t="36522" x="2089150" y="2266950"/>
          <p14:tracePt t="36539" x="2114550" y="2266950"/>
          <p14:tracePt t="36556" x="2152650" y="2266950"/>
          <p14:tracePt t="36573" x="2184400" y="2266950"/>
          <p14:tracePt t="36589" x="2222500" y="2266950"/>
          <p14:tracePt t="36606" x="2254250" y="2266950"/>
          <p14:tracePt t="36622" x="2292350" y="2266950"/>
          <p14:tracePt t="36639" x="2330450" y="2266950"/>
          <p14:tracePt t="36656" x="2362200" y="2266950"/>
          <p14:tracePt t="36672" x="2419350" y="2266950"/>
          <p14:tracePt t="36675" x="2432050" y="2266950"/>
          <p14:tracePt t="36689" x="2470150" y="2266950"/>
          <p14:tracePt t="36706" x="2482850" y="2266950"/>
          <p14:tracePt t="36723" x="2552700" y="2266950"/>
          <p14:tracePt t="36740" x="2597150" y="2273300"/>
          <p14:tracePt t="36756" x="2647950" y="2273300"/>
          <p14:tracePt t="36773" x="2667000" y="2273300"/>
          <p14:tracePt t="36789" x="2717800" y="2273300"/>
          <p14:tracePt t="36806" x="2781300" y="2273300"/>
          <p14:tracePt t="36823" x="2819400" y="2273300"/>
          <p14:tracePt t="36839" x="2857500" y="2273300"/>
          <p14:tracePt t="36856" x="2921000" y="2273300"/>
          <p14:tracePt t="36861" x="2940050" y="2273300"/>
          <p14:tracePt t="36873" x="2959100" y="2273300"/>
          <p14:tracePt t="36889" x="2997200" y="2273300"/>
          <p14:tracePt t="36906" x="3028950" y="2273300"/>
          <p14:tracePt t="36909" x="3041650" y="2279650"/>
          <p14:tracePt t="36923" x="3054350" y="2279650"/>
          <p14:tracePt t="36939" x="3086100" y="2279650"/>
          <p14:tracePt t="36942" x="3124200" y="2279650"/>
          <p14:tracePt t="36956" x="3143250" y="2279650"/>
          <p14:tracePt t="36973" x="3206750" y="2279650"/>
          <p14:tracePt t="36990" x="3225800" y="2279650"/>
          <p14:tracePt t="37006" x="3282950" y="2286000"/>
          <p14:tracePt t="37023" x="3308350" y="2292350"/>
          <p14:tracePt t="37040" x="3327400" y="2292350"/>
          <p14:tracePt t="37057" x="3359150" y="2292350"/>
          <p14:tracePt t="37073" x="3390900" y="2292350"/>
          <p14:tracePt t="37078" x="3403600" y="2292350"/>
          <p14:tracePt t="37090" x="3416300" y="2292350"/>
          <p14:tracePt t="37106" x="3448050" y="2292350"/>
          <p14:tracePt t="37123" x="3479800" y="2292350"/>
          <p14:tracePt t="37140" x="3505200" y="2292350"/>
          <p14:tracePt t="37142" x="3517900" y="2292350"/>
          <p14:tracePt t="37156" x="3536950" y="2292350"/>
          <p14:tracePt t="37173" x="3568700" y="2292350"/>
          <p14:tracePt t="37177" x="3587750" y="2292350"/>
          <p14:tracePt t="37190" x="3613150" y="2292350"/>
          <p14:tracePt t="37206" x="3657600" y="2292350"/>
          <p14:tracePt t="37209" x="3683000" y="2298700"/>
          <p14:tracePt t="37223" x="3759200" y="2298700"/>
          <p14:tracePt t="37240" x="3797300" y="2298700"/>
          <p14:tracePt t="37257" x="3835400" y="2298700"/>
          <p14:tracePt t="37273" x="3867150" y="2298700"/>
          <p14:tracePt t="37290" x="3905250" y="2298700"/>
          <p14:tracePt t="37308" x="3943350" y="2298700"/>
          <p14:tracePt t="37324" x="4006850" y="2298700"/>
          <p14:tracePt t="37340" x="4032250" y="2298700"/>
          <p14:tracePt t="37357" x="4057650" y="2298700"/>
          <p14:tracePt t="37373" x="4070350" y="2298700"/>
          <p14:tracePt t="37390" x="4089400" y="2298700"/>
          <p14:tracePt t="37407" x="4114800" y="2298700"/>
          <p14:tracePt t="37424" x="4140200" y="2298700"/>
          <p14:tracePt t="37440" x="4152900" y="2298700"/>
          <p14:tracePt t="37458" x="4210050" y="2298700"/>
          <p14:tracePt t="37473" x="4254500" y="2298700"/>
          <p14:tracePt t="37490" x="4305300" y="2298700"/>
          <p14:tracePt t="37507" x="4349750" y="2298700"/>
          <p14:tracePt t="37523" x="4394200" y="2298700"/>
          <p14:tracePt t="37540" x="4425950" y="2298700"/>
          <p14:tracePt t="37557" x="4464050" y="2298700"/>
          <p14:tracePt t="37575" x="4476750" y="2298700"/>
          <p14:tracePt t="37590" x="4508500" y="2298700"/>
          <p14:tracePt t="37607" x="4533900" y="2298700"/>
          <p14:tracePt t="37624" x="4559300" y="2298700"/>
          <p14:tracePt t="37640" x="4584700" y="2298700"/>
          <p14:tracePt t="37657" x="4622800" y="2298700"/>
          <p14:tracePt t="37674" x="4654550" y="2298700"/>
          <p14:tracePt t="37690" x="4686300" y="2298700"/>
          <p14:tracePt t="37707" x="4743450" y="2298700"/>
          <p14:tracePt t="37724" x="4775200" y="2298700"/>
          <p14:tracePt t="37740" x="4800600" y="2298700"/>
          <p14:tracePt t="37757" x="4845050" y="2298700"/>
          <p14:tracePt t="37774" x="4870450" y="2298700"/>
          <p14:tracePt t="37791" x="4889500" y="2292350"/>
          <p14:tracePt t="37808" x="4908550" y="2292350"/>
          <p14:tracePt t="37824" x="4940300" y="2292350"/>
          <p14:tracePt t="37840" x="4959350" y="2292350"/>
          <p14:tracePt t="37858" x="4984750" y="2286000"/>
          <p14:tracePt t="37860" x="4997450" y="2286000"/>
          <p14:tracePt t="37874" x="5010150" y="2286000"/>
          <p14:tracePt t="37891" x="5041900" y="2286000"/>
          <p14:tracePt t="37907" x="5060950" y="2286000"/>
          <p14:tracePt t="37924" x="5080000" y="2286000"/>
          <p14:tracePt t="37941" x="5111750" y="2286000"/>
          <p14:tracePt t="37957" x="5143500" y="2279650"/>
          <p14:tracePt t="37974" x="5181600" y="2279650"/>
          <p14:tracePt t="37991" x="5232400" y="2279650"/>
          <p14:tracePt t="38007" x="5238750" y="2279650"/>
          <p14:tracePt t="38042" x="5245100" y="2279650"/>
          <p14:tracePt t="38195" x="5251450" y="2279650"/>
          <p14:tracePt t="38356" x="5251450" y="2273300"/>
          <p14:tracePt t="38375" x="5238750" y="2273300"/>
          <p14:tracePt t="38391" x="5200650" y="2273300"/>
          <p14:tracePt t="38396" x="5181600" y="2266950"/>
          <p14:tracePt t="38408" x="5143500" y="2266950"/>
          <p14:tracePt t="38425" x="5092700" y="2266950"/>
          <p14:tracePt t="38458" x="5003800" y="2266950"/>
          <p14:tracePt t="38475" x="4984750" y="2266950"/>
          <p14:tracePt t="38491" x="4972050" y="2266950"/>
          <p14:tracePt t="38508" x="4953000" y="2266950"/>
          <p14:tracePt t="38526" x="4933950" y="2266950"/>
          <p14:tracePt t="38529" x="4914900" y="2266950"/>
          <p14:tracePt t="38542" x="4895850" y="2266950"/>
          <p14:tracePt t="38559" x="4851400" y="2266950"/>
          <p14:tracePt t="38562" x="4832350" y="2266950"/>
          <p14:tracePt t="38576" x="4787900" y="2266950"/>
          <p14:tracePt t="38591" x="4775200" y="2266950"/>
          <p14:tracePt t="38593" x="4749800" y="2266950"/>
          <p14:tracePt t="38609" x="4737100" y="2266950"/>
          <p14:tracePt t="38625" x="4711700" y="2273300"/>
          <p14:tracePt t="38642" x="4699000" y="2273300"/>
          <p14:tracePt t="38658" x="4673600" y="2273300"/>
          <p14:tracePt t="38675" x="4660900" y="2279650"/>
          <p14:tracePt t="38692" x="4635500" y="2279650"/>
          <p14:tracePt t="38708" x="4616450" y="2279650"/>
          <p14:tracePt t="38725" x="4597400" y="2279650"/>
          <p14:tracePt t="38742" x="4591050" y="2279650"/>
          <p14:tracePt t="38759" x="4578350" y="2279650"/>
          <p14:tracePt t="38776" x="4572000" y="2279650"/>
          <p14:tracePt t="38794" x="4546600" y="2279650"/>
          <p14:tracePt t="38797" x="4540250" y="2279650"/>
          <p14:tracePt t="38808" x="4521200" y="2279650"/>
          <p14:tracePt t="38825" x="4502150" y="2279650"/>
          <p14:tracePt t="39085" x="0" y="0"/>
        </p14:tracePtLst>
        <p14:tracePtLst>
          <p14:tracePt t="40532" x="5435600" y="2216150"/>
          <p14:tracePt t="40549" x="5441950" y="2216150"/>
          <p14:tracePt t="40560" x="5448300" y="2216150"/>
          <p14:tracePt t="40577" x="5467350" y="2216150"/>
          <p14:tracePt t="40594" x="5499100" y="2216150"/>
          <p14:tracePt t="40611" x="5537200" y="2216150"/>
          <p14:tracePt t="40612" x="5562600" y="2216150"/>
          <p14:tracePt t="40628" x="5613400" y="2216150"/>
          <p14:tracePt t="40644" x="5676900" y="2216150"/>
          <p14:tracePt t="40661" x="5734050" y="2216150"/>
          <p14:tracePt t="40677" x="5797550" y="2216150"/>
          <p14:tracePt t="40711" x="5873750" y="2216150"/>
          <p14:tracePt t="40727" x="5975350" y="2216150"/>
          <p14:tracePt t="40745" x="6076950" y="2216150"/>
          <p14:tracePt t="40761" x="6121400" y="2216150"/>
          <p14:tracePt t="40777" x="6203950" y="2216150"/>
          <p14:tracePt t="40794" x="6254750" y="2216150"/>
          <p14:tracePt t="40811" x="6350000" y="2216150"/>
          <p14:tracePt t="40828" x="6400800" y="2216150"/>
          <p14:tracePt t="40844" x="6502400" y="2216150"/>
          <p14:tracePt t="40861" x="6553200" y="2216150"/>
          <p14:tracePt t="40878" x="6654800" y="2216150"/>
          <p14:tracePt t="40894" x="6711950" y="2216150"/>
          <p14:tracePt t="40911" x="6794500" y="2216150"/>
          <p14:tracePt t="40928" x="6832600" y="2216150"/>
          <p14:tracePt t="40944" x="6877050" y="2216150"/>
          <p14:tracePt t="40961" x="6940550" y="2216150"/>
          <p14:tracePt t="40980" x="6997700" y="2216150"/>
          <p14:tracePt t="40982" x="7023100" y="2216150"/>
          <p14:tracePt t="40995" x="7048500" y="2216150"/>
          <p14:tracePt t="41012" x="7118350" y="2209800"/>
          <p14:tracePt t="41015" x="7162800" y="2209800"/>
          <p14:tracePt t="41028" x="7194550" y="2209800"/>
          <p14:tracePt t="41045" x="7308850" y="2209800"/>
          <p14:tracePt t="41061" x="7416800" y="2203450"/>
          <p14:tracePt t="41078" x="7480300" y="2203450"/>
          <p14:tracePt t="41094" x="7531100" y="2197100"/>
          <p14:tracePt t="41111" x="7575550" y="2197100"/>
          <p14:tracePt t="41128" x="7613650" y="2197100"/>
          <p14:tracePt t="41145" x="7639050" y="2197100"/>
          <p14:tracePt t="41161" x="7670800" y="2197100"/>
          <p14:tracePt t="41178" x="7708900" y="2197100"/>
          <p14:tracePt t="41184" x="7727950" y="2197100"/>
          <p14:tracePt t="41195" x="7753350" y="2190750"/>
          <p14:tracePt t="41211" x="7804150" y="2190750"/>
          <p14:tracePt t="41216" x="7835900" y="2190750"/>
          <p14:tracePt t="41228" x="7880350" y="2190750"/>
          <p14:tracePt t="41245" x="7950200" y="2190750"/>
          <p14:tracePt t="41248" x="7994650" y="2190750"/>
          <p14:tracePt t="41278" x="8058150" y="2190750"/>
          <p14:tracePt t="41282" x="8089900" y="2190750"/>
          <p14:tracePt t="41296" x="8115300" y="2190750"/>
          <p14:tracePt t="41311" x="8185150" y="2190750"/>
          <p14:tracePt t="41328" x="8223250" y="2190750"/>
          <p14:tracePt t="41345" x="8242300" y="2190750"/>
          <p14:tracePt t="41361" x="8274050" y="2190750"/>
          <p14:tracePt t="41378" x="8286750" y="2190750"/>
          <p14:tracePt t="41395" x="8293100" y="2190750"/>
          <p14:tracePt t="41412" x="8299450" y="2190750"/>
          <p14:tracePt t="41445" x="8312150" y="2190750"/>
          <p14:tracePt t="41587" x="8299450" y="2190750"/>
          <p14:tracePt t="41595" x="8293100" y="2190750"/>
          <p14:tracePt t="41612" x="8242300" y="2190750"/>
          <p14:tracePt t="41629" x="8185150" y="2197100"/>
          <p14:tracePt t="41645" x="8147050" y="2203450"/>
          <p14:tracePt t="41662" x="8108950" y="2203450"/>
          <p14:tracePt t="41679" x="8032750" y="2209800"/>
          <p14:tracePt t="41682" x="8013700" y="2209800"/>
          <p14:tracePt t="41695" x="7994650" y="2209800"/>
          <p14:tracePt t="41712" x="7924800" y="2216150"/>
          <p14:tracePt t="41729" x="7886700" y="2216150"/>
          <p14:tracePt t="41746" x="7854950" y="2216150"/>
          <p14:tracePt t="41750" x="7835900" y="2216150"/>
          <p14:tracePt t="41762" x="7785100" y="2222500"/>
          <p14:tracePt t="41779" x="7740650" y="2222500"/>
          <p14:tracePt t="41783" x="7715250" y="2222500"/>
          <p14:tracePt t="41795" x="7664450" y="2222500"/>
          <p14:tracePt t="41812" x="7613650" y="2222500"/>
          <p14:tracePt t="41829" x="7569200" y="2228850"/>
          <p14:tracePt t="41845" x="7505700" y="2228850"/>
          <p14:tracePt t="41862" x="7467600" y="2235200"/>
          <p14:tracePt t="41879" x="7435850" y="2235200"/>
          <p14:tracePt t="41896" x="7391400" y="2241550"/>
          <p14:tracePt t="41912" x="7346950" y="2241550"/>
          <p14:tracePt t="41929" x="7277100" y="2241550"/>
          <p14:tracePt t="41946" x="7232650" y="2241550"/>
          <p14:tracePt t="41950" x="7213600" y="2241550"/>
          <p14:tracePt t="41962" x="7194550" y="2241550"/>
          <p14:tracePt t="41980" x="7118350" y="2247900"/>
          <p14:tracePt t="41996" x="7080250" y="2247900"/>
          <p14:tracePt t="41999" x="7067550" y="2247900"/>
          <p14:tracePt t="42012" x="7048500" y="2247900"/>
          <p14:tracePt t="42029" x="6959600" y="2247900"/>
          <p14:tracePt t="42047" x="6915150" y="2247900"/>
          <p14:tracePt t="42062" x="6877050" y="2247900"/>
          <p14:tracePt t="42079" x="6800850" y="2247900"/>
          <p14:tracePt t="42096" x="6762750" y="2247900"/>
          <p14:tracePt t="42112" x="6718300" y="2247900"/>
          <p14:tracePt t="42129" x="6673850" y="2247900"/>
          <p14:tracePt t="42146" x="6629400" y="2247900"/>
          <p14:tracePt t="42163" x="6584950" y="2247900"/>
          <p14:tracePt t="42179" x="6534150" y="2247900"/>
          <p14:tracePt t="42196" x="6496050" y="2247900"/>
          <p14:tracePt t="42200" x="6483350" y="2247900"/>
          <p14:tracePt t="42213" x="6457950" y="2254250"/>
          <p14:tracePt t="42230" x="6413500" y="2254250"/>
          <p14:tracePt t="42246" x="6400800" y="2254250"/>
          <p14:tracePt t="42263" x="6350000" y="2254250"/>
          <p14:tracePt t="42279" x="6311900" y="2254250"/>
          <p14:tracePt t="42296" x="6286500" y="2254250"/>
          <p14:tracePt t="42313" x="6235700" y="2254250"/>
          <p14:tracePt t="42329" x="6203950" y="2254250"/>
          <p14:tracePt t="42346" x="6140450" y="2254250"/>
          <p14:tracePt t="42363" x="6102350" y="2254250"/>
          <p14:tracePt t="42380" x="6064250" y="2260600"/>
          <p14:tracePt t="42396" x="6019800" y="2266950"/>
          <p14:tracePt t="42413" x="5949950" y="2266950"/>
          <p14:tracePt t="42416" x="5930900" y="2273300"/>
          <p14:tracePt t="42446" x="5886450" y="2273300"/>
          <p14:tracePt t="42463" x="5873750" y="2273300"/>
          <p14:tracePt t="42496" x="5867400" y="2273300"/>
          <p14:tracePt t="42542" x="5861050" y="2273300"/>
          <p14:tracePt t="42695" x="5867400" y="2273300"/>
          <p14:tracePt t="42713" x="5886450" y="2273300"/>
          <p14:tracePt t="42731" x="5943600" y="2273300"/>
          <p14:tracePt t="42734" x="5969000" y="2273300"/>
          <p14:tracePt t="42747" x="6007100" y="2266950"/>
          <p14:tracePt t="42763" x="6134100" y="2266950"/>
          <p14:tracePt t="42780" x="6261100" y="2266950"/>
          <p14:tracePt t="42797" x="6369050" y="2266950"/>
          <p14:tracePt t="42799" x="6451600" y="2266950"/>
          <p14:tracePt t="42813" x="6629400" y="2266950"/>
          <p14:tracePt t="42830" x="6813550" y="2266950"/>
          <p14:tracePt t="42847" x="6858000" y="2266950"/>
          <p14:tracePt t="42863" x="7092950" y="2266950"/>
          <p14:tracePt t="42880" x="7270750" y="2266950"/>
          <p14:tracePt t="42897" x="7391400" y="2266950"/>
          <p14:tracePt t="42914" x="7499350" y="2266950"/>
          <p14:tracePt t="42930" x="7600950" y="2266950"/>
          <p14:tracePt t="42947" x="7702550" y="2266950"/>
          <p14:tracePt t="42964" x="7797800" y="2266950"/>
          <p14:tracePt t="42968" x="7816850" y="2260600"/>
          <p14:tracePt t="42982" x="7880350" y="2260600"/>
          <p14:tracePt t="42997" x="7937500" y="2254250"/>
          <p14:tracePt t="42999" x="7950200" y="2254250"/>
          <p14:tracePt t="43014" x="7969250" y="2254250"/>
          <p14:tracePt t="43031" x="8013700" y="2254250"/>
          <p14:tracePt t="43048" x="8089900" y="2254250"/>
          <p14:tracePt t="43065" x="8140700" y="2254250"/>
          <p14:tracePt t="43067" x="8210550" y="2254250"/>
          <p14:tracePt t="43081" x="8267700" y="2254250"/>
          <p14:tracePt t="43097" x="8356600" y="2254250"/>
          <p14:tracePt t="43114" x="8401050" y="2247900"/>
          <p14:tracePt t="43130" x="8413750" y="2247900"/>
          <p14:tracePt t="43653" x="0" y="0"/>
        </p14:tracePtLst>
        <p14:tracePtLst>
          <p14:tracePt t="47446" x="1047750" y="2978150"/>
          <p14:tracePt t="47469" x="1054100" y="2978150"/>
          <p14:tracePt t="47486" x="1073150" y="2978150"/>
          <p14:tracePt t="47502" x="1092200" y="2978150"/>
          <p14:tracePt t="47519" x="1111250" y="2978150"/>
          <p14:tracePt t="47536" x="1117600" y="2978150"/>
          <p14:tracePt t="47553" x="1130300" y="2978150"/>
          <p14:tracePt t="47569" x="1136650" y="2978150"/>
          <p14:tracePt t="47586" x="1149350" y="2978150"/>
          <p14:tracePt t="47603" x="1174750" y="2978150"/>
          <p14:tracePt t="47621" x="1225550" y="2978150"/>
          <p14:tracePt t="47637" x="1257300" y="2978150"/>
          <p14:tracePt t="47653" x="1263650" y="2978150"/>
          <p14:tracePt t="47669" x="1276350" y="2978150"/>
          <p14:tracePt t="47686" x="1289050" y="2978150"/>
          <p14:tracePt t="47703" x="1295400" y="2978150"/>
          <p14:tracePt t="47719" x="1301750" y="2978150"/>
          <p14:tracePt t="47736" x="1320800" y="2978150"/>
          <p14:tracePt t="47753" x="1333500" y="2978150"/>
          <p14:tracePt t="47769" x="1377950" y="2978150"/>
          <p14:tracePt t="47786" x="1409700" y="2978150"/>
          <p14:tracePt t="47803" x="1460500" y="2984500"/>
          <p14:tracePt t="47820" x="1498600" y="2984500"/>
          <p14:tracePt t="47822" x="1524000" y="2984500"/>
          <p14:tracePt t="47836" x="1536700" y="2984500"/>
          <p14:tracePt t="47853" x="1568450" y="2984500"/>
          <p14:tracePt t="47855" x="1587500" y="2984500"/>
          <p14:tracePt t="47870" x="1619250" y="2984500"/>
          <p14:tracePt t="47887" x="1625600" y="2984500"/>
          <p14:tracePt t="47904" x="1651000" y="2984500"/>
          <p14:tracePt t="47921" x="1663700" y="2984500"/>
          <p14:tracePt t="47936" x="1689100" y="2984500"/>
          <p14:tracePt t="47953" x="1701800" y="2984500"/>
          <p14:tracePt t="47970" x="1727200" y="2984500"/>
          <p14:tracePt t="47987" x="1752600" y="2984500"/>
          <p14:tracePt t="48003" x="1797050" y="2984500"/>
          <p14:tracePt t="48020" x="1822450" y="2984500"/>
          <p14:tracePt t="48036" x="1860550" y="2984500"/>
          <p14:tracePt t="48053" x="1892300" y="2984500"/>
          <p14:tracePt t="48070" x="1917700" y="2984500"/>
          <p14:tracePt t="48087" x="1962150" y="2984500"/>
          <p14:tracePt t="48088" x="1974850" y="2984500"/>
          <p14:tracePt t="48103" x="1987550" y="2984500"/>
          <p14:tracePt t="48121" x="2032000" y="2984500"/>
          <p14:tracePt t="48137" x="2044700" y="2984500"/>
          <p14:tracePt t="48154" x="2051050" y="2984500"/>
          <p14:tracePt t="48171" x="2057400" y="2984500"/>
          <p14:tracePt t="48187" x="2070100" y="2984500"/>
          <p14:tracePt t="48203" x="2089150" y="2984500"/>
          <p14:tracePt t="48220" x="2108200" y="2984500"/>
          <p14:tracePt t="48237" x="2114550" y="2984500"/>
          <p14:tracePt t="48253" x="2127250" y="2984500"/>
          <p14:tracePt t="48270" x="2139950" y="2984500"/>
          <p14:tracePt t="48287" x="2152650" y="2984500"/>
          <p14:tracePt t="48303" x="2165350" y="2984500"/>
          <p14:tracePt t="48320" x="2178050" y="2984500"/>
          <p14:tracePt t="48322" x="2184400" y="2984500"/>
          <p14:tracePt t="48337" x="2190750" y="2984500"/>
          <p14:tracePt t="48355" x="2209800" y="2984500"/>
          <p14:tracePt t="48388" x="2228850" y="2984500"/>
          <p14:tracePt t="48404" x="2235200" y="2984500"/>
          <p14:tracePt t="48420" x="2247900" y="2984500"/>
          <p14:tracePt t="48437" x="2260600" y="2984500"/>
          <p14:tracePt t="48454" x="2266950" y="2984500"/>
          <p14:tracePt t="48470" x="2273300" y="2984500"/>
          <p14:tracePt t="48487" x="2286000" y="2984500"/>
          <p14:tracePt t="48504" x="2311400" y="2984500"/>
          <p14:tracePt t="48520" x="2336800" y="2984500"/>
          <p14:tracePt t="48523" x="2349500" y="2984500"/>
          <p14:tracePt t="48537" x="2381250" y="2990850"/>
          <p14:tracePt t="48554" x="2432050" y="2990850"/>
          <p14:tracePt t="48570" x="2463800" y="2997200"/>
          <p14:tracePt t="48588" x="2482850" y="2997200"/>
          <p14:tracePt t="48604" x="2495550" y="2997200"/>
          <p14:tracePt t="48621" x="2514600" y="2997200"/>
          <p14:tracePt t="48637" x="2520950" y="2997200"/>
          <p14:tracePt t="48655" x="2527300" y="2997200"/>
          <p14:tracePt t="48687" x="2533650" y="2997200"/>
          <p14:tracePt t="48704" x="2540000" y="2997200"/>
          <p14:tracePt t="48721" x="2559050" y="2997200"/>
          <p14:tracePt t="48737" x="2578100" y="2997200"/>
          <p14:tracePt t="48754" x="2609850" y="2997200"/>
          <p14:tracePt t="48771" x="2641600" y="2997200"/>
          <p14:tracePt t="48787" x="2673350" y="2997200"/>
          <p14:tracePt t="48804" x="2736850" y="2997200"/>
          <p14:tracePt t="48821" x="2774950" y="2997200"/>
          <p14:tracePt t="48837" x="2819400" y="2997200"/>
          <p14:tracePt t="48840" x="2844800" y="2997200"/>
          <p14:tracePt t="48855" x="2863850" y="3003550"/>
          <p14:tracePt t="48872" x="2914650" y="3003550"/>
          <p14:tracePt t="48887" x="2971800" y="3003550"/>
          <p14:tracePt t="48904" x="3022600" y="3003550"/>
          <p14:tracePt t="48906" x="3048000" y="3003550"/>
          <p14:tracePt t="48922" x="3073400" y="3003550"/>
          <p14:tracePt t="48938" x="3136900" y="3003550"/>
          <p14:tracePt t="48954" x="3181350" y="3003550"/>
          <p14:tracePt t="48971" x="3200400" y="3003550"/>
          <p14:tracePt t="48988" x="3257550" y="3003550"/>
          <p14:tracePt t="49004" x="3295650" y="3003550"/>
          <p14:tracePt t="49021" x="3333750" y="3003550"/>
          <p14:tracePt t="49038" x="3346450" y="3003550"/>
          <p14:tracePt t="49054" x="3384550" y="3003550"/>
          <p14:tracePt t="49071" x="3422650" y="3003550"/>
          <p14:tracePt t="49088" x="3467100" y="3003550"/>
          <p14:tracePt t="49105" x="3492500" y="3003550"/>
          <p14:tracePt t="49121" x="3549650" y="3003550"/>
          <p14:tracePt t="49138" x="3613150" y="3003550"/>
          <p14:tracePt t="49140" x="3638550" y="3003550"/>
          <p14:tracePt t="49172" x="3689350" y="3003550"/>
          <p14:tracePt t="49176" x="3702050" y="3003550"/>
          <p14:tracePt t="49188" x="3733800" y="3009900"/>
          <p14:tracePt t="49204" x="3746500" y="3009900"/>
          <p14:tracePt t="49221" x="3771900" y="3009900"/>
          <p14:tracePt t="49238" x="3790950" y="3009900"/>
          <p14:tracePt t="49254" x="3810000" y="3009900"/>
          <p14:tracePt t="49271" x="3841750" y="3009900"/>
          <p14:tracePt t="49288" x="3873500" y="3009900"/>
          <p14:tracePt t="49305" x="3911600" y="3009900"/>
          <p14:tracePt t="49309" x="3924300" y="3009900"/>
          <p14:tracePt t="49321" x="3949700" y="3009900"/>
          <p14:tracePt t="49338" x="3994150" y="3009900"/>
          <p14:tracePt t="49342" x="4013200" y="3009900"/>
          <p14:tracePt t="49355" x="4032250" y="3009900"/>
          <p14:tracePt t="49371" x="4076700" y="3016250"/>
          <p14:tracePt t="49388" x="4114800" y="3016250"/>
          <p14:tracePt t="49405" x="4127500" y="3016250"/>
          <p14:tracePt t="49408" x="4146550" y="3016250"/>
          <p14:tracePt t="49421" x="4184650" y="3022600"/>
          <p14:tracePt t="49438" x="4222750" y="3022600"/>
          <p14:tracePt t="49455" x="4248150" y="3022600"/>
          <p14:tracePt t="49472" x="4286250" y="3022600"/>
          <p14:tracePt t="49488" x="4324350" y="3022600"/>
          <p14:tracePt t="49505" x="4356100" y="3022600"/>
          <p14:tracePt t="49522" x="4368800" y="3022600"/>
          <p14:tracePt t="49538" x="4406900" y="3022600"/>
          <p14:tracePt t="49555" x="4451350" y="3022600"/>
          <p14:tracePt t="49572" x="4464050" y="3022600"/>
          <p14:tracePt t="49575" x="4483100" y="3022600"/>
          <p14:tracePt t="49589" x="4508500" y="3022600"/>
          <p14:tracePt t="49606" x="4546600" y="3022600"/>
          <p14:tracePt t="49608" x="4565650" y="3022600"/>
          <p14:tracePt t="49638" x="4629150" y="3022600"/>
          <p14:tracePt t="49655" x="4679950" y="3022600"/>
          <p14:tracePt t="49673" x="4705350" y="3022600"/>
          <p14:tracePt t="49688" x="4730750" y="3022600"/>
          <p14:tracePt t="49705" x="4768850" y="3022600"/>
          <p14:tracePt t="49722" x="4787900" y="3016250"/>
          <p14:tracePt t="49738" x="4800600" y="3016250"/>
          <p14:tracePt t="49755" x="4826000" y="3016250"/>
          <p14:tracePt t="49772" x="4845050" y="3016250"/>
          <p14:tracePt t="49789" x="4876800" y="3016250"/>
          <p14:tracePt t="49805" x="4889500" y="3016250"/>
          <p14:tracePt t="49808" x="4902200" y="3016250"/>
          <p14:tracePt t="49822" x="4914900" y="3009900"/>
          <p14:tracePt t="49839" x="4933950" y="3009900"/>
          <p14:tracePt t="49842" x="4946650" y="3009900"/>
          <p14:tracePt t="49856" x="4959350" y="3009900"/>
          <p14:tracePt t="49872" x="4991100" y="3009900"/>
          <p14:tracePt t="49889" x="5010150" y="3009900"/>
          <p14:tracePt t="49906" x="5035550" y="3009900"/>
          <p14:tracePt t="49922" x="5067300" y="3009900"/>
          <p14:tracePt t="49929" x="5073650" y="3009900"/>
          <p14:tracePt t="49939" x="5086350" y="3009900"/>
          <p14:tracePt t="49956" x="5099050" y="3009900"/>
          <p14:tracePt t="49972" x="5111750" y="3009900"/>
          <p14:tracePt t="49989" x="5130800" y="3009900"/>
          <p14:tracePt t="50005" x="5137150" y="3009900"/>
          <p14:tracePt t="50022" x="5149850" y="3009900"/>
          <p14:tracePt t="50039" x="5162550" y="3009900"/>
          <p14:tracePt t="50055" x="5175250" y="3009900"/>
          <p14:tracePt t="50073" x="5181600" y="3009900"/>
          <p14:tracePt t="50089" x="5194300" y="3009900"/>
          <p14:tracePt t="50106" x="5213350" y="3009900"/>
          <p14:tracePt t="50123" x="5238750" y="3009900"/>
          <p14:tracePt t="50139" x="5270500" y="3009900"/>
          <p14:tracePt t="50156" x="5295900" y="3009900"/>
          <p14:tracePt t="50173" x="5314950" y="3009900"/>
          <p14:tracePt t="50189" x="5334000" y="3009900"/>
          <p14:tracePt t="50206" x="5346700" y="3009900"/>
          <p14:tracePt t="50223" x="5378450" y="3003550"/>
          <p14:tracePt t="50239" x="5410200" y="3003550"/>
          <p14:tracePt t="50256" x="5435600" y="3003550"/>
          <p14:tracePt t="50258" x="5441950" y="3003550"/>
          <p14:tracePt t="50272" x="5454650" y="3003550"/>
          <p14:tracePt t="50289" x="5461000" y="3003550"/>
          <p14:tracePt t="50323" x="5467350" y="3003550"/>
          <p14:tracePt t="50356" x="5473700" y="2997200"/>
          <p14:tracePt t="50373" x="5480050" y="2997200"/>
          <p14:tracePt t="50526" x="5473700" y="2997200"/>
          <p14:tracePt t="50539" x="5467350" y="2997200"/>
          <p14:tracePt t="50556" x="5410200" y="2997200"/>
          <p14:tracePt t="50573" x="5384800" y="2997200"/>
          <p14:tracePt t="50590" x="5270500" y="2997200"/>
          <p14:tracePt t="50606" x="5187950" y="2997200"/>
          <p14:tracePt t="50624" x="5092700" y="2997200"/>
          <p14:tracePt t="50640" x="4984750" y="2997200"/>
          <p14:tracePt t="50656" x="4883150" y="2997200"/>
          <p14:tracePt t="50673" x="4756150" y="2997200"/>
          <p14:tracePt t="50690" x="4622800" y="2997200"/>
          <p14:tracePt t="50706" x="4476750" y="2990850"/>
          <p14:tracePt t="50723" x="4349750" y="2990850"/>
          <p14:tracePt t="50740" x="4254500" y="2984500"/>
          <p14:tracePt t="50756" x="4210050" y="2984500"/>
          <p14:tracePt t="50758" x="4184650" y="2984500"/>
          <p14:tracePt t="50773" x="4165600" y="2984500"/>
          <p14:tracePt t="50790" x="4127500" y="2984500"/>
          <p14:tracePt t="50806" x="4102100" y="2984500"/>
          <p14:tracePt t="50824" x="4089400" y="2984500"/>
          <p14:tracePt t="50840" x="4076700" y="2984500"/>
          <p14:tracePt t="50857" x="4064000" y="2984500"/>
          <p14:tracePt t="50982" x="4076700" y="2984500"/>
          <p14:tracePt t="50990" x="4095750" y="2984500"/>
          <p14:tracePt t="51007" x="4146550" y="2984500"/>
          <p14:tracePt t="51023" x="4229100" y="2984500"/>
          <p14:tracePt t="51040" x="4324350" y="2984500"/>
          <p14:tracePt t="51057" x="4451350" y="2984500"/>
          <p14:tracePt t="51060" x="4502150" y="2984500"/>
          <p14:tracePt t="51074" x="4552950" y="2984500"/>
          <p14:tracePt t="51090" x="4711700" y="2984500"/>
          <p14:tracePt t="51092" x="4775200" y="2984500"/>
          <p14:tracePt t="51107" x="4838700" y="2984500"/>
          <p14:tracePt t="51124" x="4959350" y="2984500"/>
          <p14:tracePt t="51140" x="5073650" y="2984500"/>
          <p14:tracePt t="51157" x="5149850" y="2984500"/>
          <p14:tracePt t="51159" x="5194300" y="2984500"/>
          <p14:tracePt t="51175" x="5283200" y="2984500"/>
          <p14:tracePt t="51190" x="5340350" y="2984500"/>
          <p14:tracePt t="51207" x="5416550" y="2984500"/>
          <p14:tracePt t="51224" x="5461000" y="2984500"/>
          <p14:tracePt t="51240" x="5511800" y="2984500"/>
          <p14:tracePt t="51257" x="5549900" y="2984500"/>
          <p14:tracePt t="51274" x="5594350" y="2984500"/>
          <p14:tracePt t="51291" x="5638800" y="2984500"/>
          <p14:tracePt t="51308" x="5676900" y="2984500"/>
          <p14:tracePt t="51324" x="5708650" y="2984500"/>
          <p14:tracePt t="51340" x="5721350" y="2984500"/>
          <p14:tracePt t="51707" x="5715000" y="2984500"/>
          <p14:tracePt t="51724" x="5670550" y="2984500"/>
          <p14:tracePt t="51741" x="5600700" y="2984500"/>
          <p14:tracePt t="51758" x="5486400" y="2990850"/>
          <p14:tracePt t="51774" x="5359400" y="2990850"/>
          <p14:tracePt t="51791" x="5251450" y="2997200"/>
          <p14:tracePt t="51809" x="5105400" y="3003550"/>
          <p14:tracePt t="51810" x="5048250" y="3003550"/>
          <p14:tracePt t="51825" x="5003800" y="3003550"/>
          <p14:tracePt t="51841" x="4851400" y="3003550"/>
          <p14:tracePt t="51842" x="4813300" y="3003550"/>
          <p14:tracePt t="51858" x="4667250" y="3003550"/>
          <p14:tracePt t="51874" x="4565650" y="3003550"/>
          <p14:tracePt t="51891" x="4464050" y="3003550"/>
          <p14:tracePt t="51908" x="4387850" y="3003550"/>
          <p14:tracePt t="51924" x="4349750" y="3003550"/>
          <p14:tracePt t="52149" x="4356100" y="3003550"/>
          <p14:tracePt t="52165" x="4387850" y="3003550"/>
          <p14:tracePt t="52175" x="4419600" y="3003550"/>
          <p14:tracePt t="52191" x="4527550" y="2997200"/>
          <p14:tracePt t="52208" x="4635500" y="2990850"/>
          <p14:tracePt t="52225" x="4762500" y="2984500"/>
          <p14:tracePt t="52242" x="4895850" y="2984500"/>
          <p14:tracePt t="52258" x="5016500" y="2984500"/>
          <p14:tracePt t="52275" x="5067300" y="2984500"/>
          <p14:tracePt t="52292" x="5105400" y="2984500"/>
          <p14:tracePt t="52309" x="5111750" y="2984500"/>
          <p14:tracePt t="52519" x="0" y="0"/>
        </p14:tracePtLst>
        <p14:tracePtLst>
          <p14:tracePt t="55181" x="1219200" y="3663950"/>
          <p14:tracePt t="55284" x="1225550" y="3663950"/>
          <p14:tracePt t="55296" x="1238250" y="3663950"/>
          <p14:tracePt t="55312" x="1276350" y="3657600"/>
          <p14:tracePt t="55329" x="1320800" y="3657600"/>
          <p14:tracePt t="55345" x="1371600" y="3651250"/>
          <p14:tracePt t="55347" x="1403350" y="3651250"/>
          <p14:tracePt t="55362" x="1460500" y="3644900"/>
          <p14:tracePt t="55379" x="1517650" y="3644900"/>
          <p14:tracePt t="55397" x="1581150" y="3644900"/>
          <p14:tracePt t="55412" x="1631950" y="3644900"/>
          <p14:tracePt t="55429" x="1676400" y="3644900"/>
          <p14:tracePt t="55445" x="1708150" y="3638550"/>
          <p14:tracePt t="55462" x="1752600" y="3638550"/>
          <p14:tracePt t="55479" x="1778000" y="3638550"/>
          <p14:tracePt t="55496" x="1816100" y="3638550"/>
          <p14:tracePt t="55512" x="1860550" y="3638550"/>
          <p14:tracePt t="55530" x="1885950" y="3638550"/>
          <p14:tracePt t="55546" x="1917700" y="3638550"/>
          <p14:tracePt t="55548" x="1936750" y="3638550"/>
          <p14:tracePt t="55562" x="1949450" y="3638550"/>
          <p14:tracePt t="55579" x="1981200" y="3638550"/>
          <p14:tracePt t="55582" x="2000250" y="3638550"/>
          <p14:tracePt t="55596" x="2032000" y="3638550"/>
          <p14:tracePt t="55612" x="2057400" y="3638550"/>
          <p14:tracePt t="55629" x="2082800" y="3638550"/>
          <p14:tracePt t="55646" x="2120900" y="3638550"/>
          <p14:tracePt t="55662" x="2152650" y="3638550"/>
          <p14:tracePt t="55680" x="2178050" y="3638550"/>
          <p14:tracePt t="55696" x="2203450" y="3638550"/>
          <p14:tracePt t="55712" x="2228850" y="3638550"/>
          <p14:tracePt t="55730" x="2254250" y="3638550"/>
          <p14:tracePt t="55746" x="2279650" y="3638550"/>
          <p14:tracePt t="55763" x="2305050" y="3638550"/>
          <p14:tracePt t="55779" x="2330450" y="3638550"/>
          <p14:tracePt t="55782" x="2336800" y="3638550"/>
          <p14:tracePt t="55796" x="2343150" y="3638550"/>
          <p14:tracePt t="55813" x="2349500" y="3638550"/>
          <p14:tracePt t="55829" x="2355850" y="3638550"/>
          <p14:tracePt t="55863" x="2368550" y="3638550"/>
          <p14:tracePt t="55880" x="2374900" y="3638550"/>
          <p14:tracePt t="55896" x="2387600" y="3638550"/>
          <p14:tracePt t="55913" x="2393950" y="3638550"/>
          <p14:tracePt t="55929" x="2413000" y="3638550"/>
          <p14:tracePt t="55963" x="2419350" y="3638550"/>
          <p14:tracePt t="55982" x="2425700" y="3638550"/>
          <p14:tracePt t="56013" x="2438400" y="3638550"/>
          <p14:tracePt t="56030" x="2444750" y="3638550"/>
          <p14:tracePt t="56047" x="2451100" y="3638550"/>
          <p14:tracePt t="56063" x="2457450" y="3638550"/>
          <p14:tracePt t="56080" x="2463800" y="3638550"/>
          <p14:tracePt t="56130" x="2470150" y="3638550"/>
          <p14:tracePt t="56210" x="2476500" y="3638550"/>
          <p14:tracePt t="56258" x="2482850" y="3638550"/>
          <p14:tracePt t="56348" x="2489200" y="3638550"/>
          <p14:tracePt t="56363" x="2495550" y="3638550"/>
          <p14:tracePt t="56380" x="2501900" y="3638550"/>
          <p14:tracePt t="56413" x="2514600" y="3638550"/>
          <p14:tracePt t="56430" x="2527300" y="3638550"/>
          <p14:tracePt t="56447" x="2540000" y="3638550"/>
          <p14:tracePt t="56463" x="2552700" y="3638550"/>
          <p14:tracePt t="56481" x="2571750" y="3638550"/>
          <p14:tracePt t="56497" x="2590800" y="3638550"/>
          <p14:tracePt t="56513" x="2609850" y="3638550"/>
          <p14:tracePt t="56530" x="2616200" y="3638550"/>
          <p14:tracePt t="56547" x="2641600" y="3638550"/>
          <p14:tracePt t="56564" x="2660650" y="3638550"/>
          <p14:tracePt t="56580" x="2673350" y="3638550"/>
          <p14:tracePt t="56597" x="2698750" y="3638550"/>
          <p14:tracePt t="56614" x="2705100" y="3638550"/>
          <p14:tracePt t="56630" x="2730500" y="3638550"/>
          <p14:tracePt t="56647" x="2755900" y="3644900"/>
          <p14:tracePt t="56664" x="2762250" y="3644900"/>
          <p14:tracePt t="56680" x="2781300" y="3644900"/>
          <p14:tracePt t="56697" x="2794000" y="3644900"/>
          <p14:tracePt t="56714" x="2800350" y="3644900"/>
          <p14:tracePt t="56717" x="2806700" y="3644900"/>
          <p14:tracePt t="56731" x="2813050" y="3644900"/>
          <p14:tracePt t="56748" x="2825750" y="3644900"/>
          <p14:tracePt t="56764" x="2857500" y="3644900"/>
          <p14:tracePt t="56781" x="2895600" y="3644900"/>
          <p14:tracePt t="56798" x="2914650" y="3644900"/>
          <p14:tracePt t="56814" x="2965450" y="3644900"/>
          <p14:tracePt t="56831" x="2990850" y="3644900"/>
          <p14:tracePt t="56847" x="3035300" y="3651250"/>
          <p14:tracePt t="56864" x="3054350" y="3651250"/>
          <p14:tracePt t="56881" x="3086100" y="3651250"/>
          <p14:tracePt t="56898" x="3105150" y="3651250"/>
          <p14:tracePt t="56914" x="3143250" y="3651250"/>
          <p14:tracePt t="56931" x="3155950" y="3651250"/>
          <p14:tracePt t="56947" x="3194050" y="3651250"/>
          <p14:tracePt t="56965" x="3213100" y="3651250"/>
          <p14:tracePt t="56967" x="3232150" y="3651250"/>
          <p14:tracePt t="56981" x="3251200" y="3651250"/>
          <p14:tracePt t="56998" x="3263900" y="3651250"/>
          <p14:tracePt t="57001" x="3282950" y="3651250"/>
          <p14:tracePt t="57014" x="3302000" y="3651250"/>
          <p14:tracePt t="57031" x="3327400" y="3651250"/>
          <p14:tracePt t="57047" x="3340100" y="3651250"/>
          <p14:tracePt t="57064" x="3371850" y="3651250"/>
          <p14:tracePt t="57082" x="3384550" y="3651250"/>
          <p14:tracePt t="57098" x="3409950" y="3651250"/>
          <p14:tracePt t="57114" x="3422650" y="3651250"/>
          <p14:tracePt t="57131" x="3435350" y="3651250"/>
          <p14:tracePt t="57148" x="3454400" y="3651250"/>
          <p14:tracePt t="57164" x="3467100" y="3651250"/>
          <p14:tracePt t="57181" x="3498850" y="3651250"/>
          <p14:tracePt t="57198" x="3517900" y="3651250"/>
          <p14:tracePt t="57201" x="3536950" y="3651250"/>
          <p14:tracePt t="57214" x="3556000" y="3651250"/>
          <p14:tracePt t="57231" x="3575050" y="3651250"/>
          <p14:tracePt t="57234" x="3594100" y="3651250"/>
          <p14:tracePt t="57248" x="3619500" y="3651250"/>
          <p14:tracePt t="57264" x="3676650" y="3651250"/>
          <p14:tracePt t="57281" x="3708400" y="3651250"/>
          <p14:tracePt t="57298" x="3765550" y="3651250"/>
          <p14:tracePt t="57315" x="3790950" y="3651250"/>
          <p14:tracePt t="57331" x="3848100" y="3657600"/>
          <p14:tracePt t="57348" x="3873500" y="3657600"/>
          <p14:tracePt t="57365" x="3924300" y="3657600"/>
          <p14:tracePt t="57381" x="3962400" y="3657600"/>
          <p14:tracePt t="57398" x="4013200" y="3657600"/>
          <p14:tracePt t="57415" x="4038600" y="3663950"/>
          <p14:tracePt t="57417" x="4076700" y="3663950"/>
          <p14:tracePt t="57431" x="4108450" y="3663950"/>
          <p14:tracePt t="57449" x="4140200" y="3663950"/>
          <p14:tracePt t="57465" x="4165600" y="3663950"/>
          <p14:tracePt t="57481" x="4222750" y="3663950"/>
          <p14:tracePt t="57499" x="4267200" y="3663950"/>
          <p14:tracePt t="57515" x="4298950" y="3663950"/>
          <p14:tracePt t="57531" x="4318000" y="3663950"/>
          <p14:tracePt t="57548" x="4337050" y="3663950"/>
          <p14:tracePt t="57565" x="4381500" y="3663950"/>
          <p14:tracePt t="57582" x="4406900" y="3663950"/>
          <p14:tracePt t="57598" x="4457700" y="3663950"/>
          <p14:tracePt t="57615" x="4495800" y="3663950"/>
          <p14:tracePt t="57633" x="4546600" y="3663950"/>
          <p14:tracePt t="57637" x="4572000" y="3663950"/>
          <p14:tracePt t="57666" x="4622800" y="3670300"/>
          <p14:tracePt t="57682" x="4660900" y="3670300"/>
          <p14:tracePt t="57699" x="4718050" y="3670300"/>
          <p14:tracePt t="57715" x="4749800" y="3670300"/>
          <p14:tracePt t="57732" x="4806950" y="3676650"/>
          <p14:tracePt t="57748" x="4870450" y="3676650"/>
          <p14:tracePt t="57765" x="4895850" y="3676650"/>
          <p14:tracePt t="57782" x="4946650" y="3676650"/>
          <p14:tracePt t="57799" x="4972050" y="3676650"/>
          <p14:tracePt t="57815" x="5016500" y="3676650"/>
          <p14:tracePt t="57832" x="5041900" y="3683000"/>
          <p14:tracePt t="57849" x="5067300" y="3683000"/>
          <p14:tracePt t="57865" x="5099050" y="3683000"/>
          <p14:tracePt t="57882" x="5137150" y="3683000"/>
          <p14:tracePt t="57899" x="5162550" y="3683000"/>
          <p14:tracePt t="57915" x="5213350" y="3689350"/>
          <p14:tracePt t="57918" x="5245100" y="3689350"/>
          <p14:tracePt t="57932" x="5276850" y="3689350"/>
          <p14:tracePt t="57949" x="5340350" y="3689350"/>
          <p14:tracePt t="57966" x="5384800" y="3689350"/>
          <p14:tracePt t="57983" x="5410200" y="3689350"/>
          <p14:tracePt t="57999" x="5454650" y="3689350"/>
          <p14:tracePt t="58015" x="5505450" y="3689350"/>
          <p14:tracePt t="58032" x="5530850" y="3689350"/>
          <p14:tracePt t="58049" x="5588000" y="3689350"/>
          <p14:tracePt t="58065" x="5626100" y="3689350"/>
          <p14:tracePt t="58082" x="5638800" y="3689350"/>
          <p14:tracePt t="58099" x="5664200" y="3689350"/>
          <p14:tracePt t="58115" x="5702300" y="3689350"/>
          <p14:tracePt t="58132" x="5746750" y="3689350"/>
          <p14:tracePt t="58149" x="5797550" y="3683000"/>
          <p14:tracePt t="58166" x="5842000" y="3683000"/>
          <p14:tracePt t="58172" x="5854700" y="3683000"/>
          <p14:tracePt t="58183" x="5873750" y="3683000"/>
          <p14:tracePt t="58199" x="5886450" y="3683000"/>
          <p14:tracePt t="58216" x="5899150" y="3676650"/>
          <p14:tracePt t="58644" x="0" y="0"/>
        </p14:tracePtLst>
        <p14:tracePtLst>
          <p14:tracePt t="60715" x="1117600" y="4381500"/>
          <p14:tracePt t="60972" x="1123950" y="4381500"/>
          <p14:tracePt t="60988" x="1130300" y="4381500"/>
          <p14:tracePt t="61002" x="1143000" y="4381500"/>
          <p14:tracePt t="61019" x="1155700" y="4381500"/>
          <p14:tracePt t="61036" x="1174750" y="4381500"/>
          <p14:tracePt t="61053" x="1206500" y="4381500"/>
          <p14:tracePt t="61071" x="1225550" y="4381500"/>
          <p14:tracePt t="61086" x="1244600" y="4381500"/>
          <p14:tracePt t="61102" x="1257300" y="4381500"/>
          <p14:tracePt t="61119" x="1276350" y="4381500"/>
          <p14:tracePt t="61136" x="1295400" y="4381500"/>
          <p14:tracePt t="61153" x="1308100" y="4381500"/>
          <p14:tracePt t="61170" x="1327150" y="4381500"/>
          <p14:tracePt t="61175" x="1339850" y="4381500"/>
          <p14:tracePt t="61186" x="1346200" y="4381500"/>
          <p14:tracePt t="61203" x="1365250" y="4381500"/>
          <p14:tracePt t="61205" x="1377950" y="4381500"/>
          <p14:tracePt t="61219" x="1390650" y="4381500"/>
          <p14:tracePt t="61236" x="1428750" y="4387850"/>
          <p14:tracePt t="61237" x="1435100" y="4387850"/>
          <p14:tracePt t="61253" x="1498600" y="4394200"/>
          <p14:tracePt t="61269" x="1549400" y="4400550"/>
          <p14:tracePt t="61286" x="1606550" y="4400550"/>
          <p14:tracePt t="61303" x="1695450" y="4406900"/>
          <p14:tracePt t="61319" x="1778000" y="4413250"/>
          <p14:tracePt t="61336" x="1866900" y="4419600"/>
          <p14:tracePt t="61353" x="1949450" y="4419600"/>
          <p14:tracePt t="61370" x="2032000" y="4419600"/>
          <p14:tracePt t="61373" x="2051050" y="4419600"/>
          <p14:tracePt t="61387" x="2095500" y="4419600"/>
          <p14:tracePt t="61403" x="2159000" y="4425950"/>
          <p14:tracePt t="61421" x="2190750" y="4425950"/>
          <p14:tracePt t="61423" x="2228850" y="4425950"/>
          <p14:tracePt t="61436" x="2241550" y="4425950"/>
          <p14:tracePt t="61453" x="2286000" y="4425950"/>
          <p14:tracePt t="61470" x="2317750" y="4425950"/>
          <p14:tracePt t="61472" x="2349500" y="4425950"/>
          <p14:tracePt t="61486" x="2374900" y="4425950"/>
          <p14:tracePt t="61503" x="2419350" y="4432300"/>
          <p14:tracePt t="61520" x="2457450" y="4432300"/>
          <p14:tracePt t="61536" x="2520950" y="4432300"/>
          <p14:tracePt t="61553" x="2565400" y="4432300"/>
          <p14:tracePt t="61570" x="2609850" y="4432300"/>
          <p14:tracePt t="61586" x="2698750" y="4432300"/>
          <p14:tracePt t="61603" x="2755900" y="4438650"/>
          <p14:tracePt t="61607" x="2774950" y="4438650"/>
          <p14:tracePt t="61620" x="2800350" y="4438650"/>
          <p14:tracePt t="61637" x="2870200" y="4445000"/>
          <p14:tracePt t="61641" x="2882900" y="4445000"/>
          <p14:tracePt t="61654" x="2901950" y="4445000"/>
          <p14:tracePt t="61671" x="2933700" y="4445000"/>
          <p14:tracePt t="61674" x="2946400" y="4445000"/>
          <p14:tracePt t="61687" x="2978150" y="4445000"/>
          <p14:tracePt t="61703" x="3016250" y="4445000"/>
          <p14:tracePt t="61705" x="3028950" y="4445000"/>
          <p14:tracePt t="61720" x="3041650" y="4445000"/>
          <p14:tracePt t="61737" x="3073400" y="4445000"/>
          <p14:tracePt t="61753" x="3079750" y="4445000"/>
          <p14:tracePt t="61770" x="3086100" y="4445000"/>
          <p14:tracePt t="61787" x="3092450" y="4445000"/>
          <p14:tracePt t="61828" x="3098800" y="4445000"/>
          <p14:tracePt t="61970" x="3086100" y="4445000"/>
          <p14:tracePt t="61987" x="3054350" y="4445000"/>
          <p14:tracePt t="62004" x="3009900" y="4445000"/>
          <p14:tracePt t="62020" x="2959100" y="4445000"/>
          <p14:tracePt t="62037" x="2901950" y="4445000"/>
          <p14:tracePt t="62054" x="2819400" y="4445000"/>
          <p14:tracePt t="62070" x="2774950" y="4445000"/>
          <p14:tracePt t="62087" x="2692400" y="4438650"/>
          <p14:tracePt t="62104" x="2628900" y="4438650"/>
          <p14:tracePt t="62108" x="2590800" y="4438650"/>
          <p14:tracePt t="62121" x="2571750" y="4438650"/>
          <p14:tracePt t="62137" x="2520950" y="4438650"/>
          <p14:tracePt t="62154" x="2432050" y="4438650"/>
          <p14:tracePt t="62171" x="2349500" y="4432300"/>
          <p14:tracePt t="62187" x="2266950" y="4425950"/>
          <p14:tracePt t="62204" x="2178050" y="4425950"/>
          <p14:tracePt t="62220" x="2082800" y="4419600"/>
          <p14:tracePt t="62237" x="1987550" y="4413250"/>
          <p14:tracePt t="62254" x="1936750" y="4413250"/>
          <p14:tracePt t="62271" x="1854200" y="4406900"/>
          <p14:tracePt t="62288" x="1790700" y="4406900"/>
          <p14:tracePt t="62304" x="1758950" y="4400550"/>
          <p14:tracePt t="62321" x="1689100" y="4400550"/>
          <p14:tracePt t="62337" x="1651000" y="4400550"/>
          <p14:tracePt t="62354" x="1562100" y="4400550"/>
          <p14:tracePt t="62358" x="1536700" y="4400550"/>
          <p14:tracePt t="62372" x="1511300" y="4400550"/>
          <p14:tracePt t="62387" x="1435100" y="4400550"/>
          <p14:tracePt t="62404" x="1397000" y="4400550"/>
          <p14:tracePt t="62421" x="1327150" y="4394200"/>
          <p14:tracePt t="62437" x="1314450" y="4394200"/>
          <p14:tracePt t="62455" x="1270000" y="4394200"/>
          <p14:tracePt t="62471" x="1250950" y="4394200"/>
          <p14:tracePt t="62488" x="1231900" y="4394200"/>
          <p14:tracePt t="62504" x="1225550" y="4394200"/>
          <p14:tracePt t="62521" x="1219200" y="4394200"/>
          <p14:tracePt t="62537" x="1212850" y="4394200"/>
          <p14:tracePt t="62584" x="1206500" y="4394200"/>
          <p14:tracePt t="62864" x="0" y="0"/>
        </p14:tracePtLst>
        <p14:tracePtLst>
          <p14:tracePt t="64842" x="952500" y="5118100"/>
          <p14:tracePt t="64968" x="958850" y="5118100"/>
          <p14:tracePt t="64976" x="971550" y="5118100"/>
          <p14:tracePt t="64991" x="1009650" y="5118100"/>
          <p14:tracePt t="65007" x="1066800" y="5118100"/>
          <p14:tracePt t="65024" x="1155700" y="5118100"/>
          <p14:tracePt t="65041" x="1270000" y="5118100"/>
          <p14:tracePt t="65057" x="1365250" y="5118100"/>
          <p14:tracePt t="65075" x="1422400" y="5118100"/>
          <p14:tracePt t="65091" x="1479550" y="5124450"/>
          <p14:tracePt t="65107" x="1517650" y="5124450"/>
          <p14:tracePt t="65124" x="1549400" y="5124450"/>
          <p14:tracePt t="65141" x="1581150" y="5124450"/>
          <p14:tracePt t="65157" x="1612900" y="5124450"/>
          <p14:tracePt t="65175" x="1644650" y="5124450"/>
          <p14:tracePt t="65191" x="1695450" y="5124450"/>
          <p14:tracePt t="65208" x="1752600" y="5124450"/>
          <p14:tracePt t="65224" x="1809750" y="5124450"/>
          <p14:tracePt t="65225" x="1835150" y="5124450"/>
          <p14:tracePt t="65241" x="1885950" y="5124450"/>
          <p14:tracePt t="65258" x="1905000" y="5124450"/>
          <p14:tracePt t="65274" x="1974850" y="5124450"/>
          <p14:tracePt t="65291" x="2025650" y="5124450"/>
          <p14:tracePt t="65308" x="2063750" y="5124450"/>
          <p14:tracePt t="65325" x="2114550" y="5124450"/>
          <p14:tracePt t="65341" x="2178050" y="5124450"/>
          <p14:tracePt t="65358" x="2222500" y="5124450"/>
          <p14:tracePt t="65375" x="2298700" y="5124450"/>
          <p14:tracePt t="65378" x="2343150" y="5124450"/>
          <p14:tracePt t="65391" x="2362200" y="5124450"/>
          <p14:tracePt t="65408" x="2451100" y="5124450"/>
          <p14:tracePt t="65410" x="2501900" y="5124450"/>
          <p14:tracePt t="65425" x="2565400" y="5124450"/>
          <p14:tracePt t="65441" x="2597150" y="5124450"/>
          <p14:tracePt t="65443" x="2641600" y="5124450"/>
          <p14:tracePt t="65458" x="2673350" y="5124450"/>
          <p14:tracePt t="65475" x="2755900" y="5124450"/>
          <p14:tracePt t="65491" x="2813050" y="5124450"/>
          <p14:tracePt t="65508" x="2851150" y="5124450"/>
          <p14:tracePt t="65525" x="2901950" y="5124450"/>
          <p14:tracePt t="65541" x="2933700" y="5124450"/>
          <p14:tracePt t="65558" x="2959100" y="5124450"/>
          <p14:tracePt t="65575" x="2997200" y="5124450"/>
          <p14:tracePt t="65591" x="3048000" y="5124450"/>
          <p14:tracePt t="65608" x="3092450" y="5124450"/>
          <p14:tracePt t="65625" x="3105150" y="5124450"/>
          <p14:tracePt t="65642" x="3219450" y="5124450"/>
          <p14:tracePt t="65658" x="3270250" y="5124450"/>
          <p14:tracePt t="65660" x="3321050" y="5124450"/>
          <p14:tracePt t="65675" x="3384550" y="5124450"/>
          <p14:tracePt t="65692" x="3441700" y="5124450"/>
          <p14:tracePt t="65708" x="3460750" y="5124450"/>
          <p14:tracePt t="65710" x="3492500" y="5124450"/>
          <p14:tracePt t="65725" x="3530600" y="5124450"/>
          <p14:tracePt t="65741" x="3568700" y="5124450"/>
          <p14:tracePt t="65758" x="3600450" y="5124450"/>
          <p14:tracePt t="65775" x="3632200" y="5124450"/>
          <p14:tracePt t="65792" x="3670300" y="5124450"/>
          <p14:tracePt t="65809" x="3714750" y="5124450"/>
          <p14:tracePt t="65826" x="3740150" y="5124450"/>
          <p14:tracePt t="65842" x="3790950" y="5118100"/>
          <p14:tracePt t="65859" x="3829050" y="5118100"/>
          <p14:tracePt t="65875" x="3854450" y="5118100"/>
          <p14:tracePt t="65877" x="3873500" y="5118100"/>
          <p14:tracePt t="65892" x="3879850" y="5118100"/>
          <p14:tracePt t="65909" x="3911600" y="5118100"/>
          <p14:tracePt t="65926" x="3917950" y="5118100"/>
          <p14:tracePt t="65942" x="3930650" y="5118100"/>
          <p14:tracePt t="65958" x="3937000" y="5118100"/>
          <p14:tracePt t="65975" x="3949700" y="5118100"/>
          <p14:tracePt t="65992" x="3975100" y="5118100"/>
          <p14:tracePt t="66008" x="4000500" y="5111750"/>
          <p14:tracePt t="66025" x="4025900" y="5111750"/>
          <p14:tracePt t="66042" x="4038600" y="5111750"/>
          <p14:tracePt t="66060" x="4051300" y="5105400"/>
          <p14:tracePt t="66076" x="4057650" y="5105400"/>
          <p14:tracePt t="66129" x="4064000" y="5105400"/>
          <p14:tracePt t="66741" x="4057650" y="5105400"/>
          <p14:tracePt t="66759" x="4044950" y="5105400"/>
          <p14:tracePt t="66776" x="4032250" y="5105400"/>
          <p14:tracePt t="66794" x="4013200" y="5105400"/>
          <p14:tracePt t="66796" x="4000500" y="5105400"/>
          <p14:tracePt t="66810" x="3981450" y="5105400"/>
          <p14:tracePt t="66826" x="3943350" y="5105400"/>
          <p14:tracePt t="66828" x="3924300" y="5105400"/>
          <p14:tracePt t="66843" x="3879850" y="5105400"/>
          <p14:tracePt t="66860" x="3848100" y="5105400"/>
          <p14:tracePt t="66861" x="3816350" y="5105400"/>
          <p14:tracePt t="66876" x="3790950" y="5105400"/>
          <p14:tracePt t="66893" x="3702050" y="5105400"/>
          <p14:tracePt t="66897" x="3670300" y="5105400"/>
          <p14:tracePt t="66910" x="3594100" y="5111750"/>
          <p14:tracePt t="66926" x="3473450" y="5118100"/>
          <p14:tracePt t="66943" x="3384550" y="5124450"/>
          <p14:tracePt t="66960" x="3314700" y="5124450"/>
          <p14:tracePt t="66976" x="3232150" y="5124450"/>
          <p14:tracePt t="66993" x="3130550" y="5124450"/>
          <p14:tracePt t="67010" x="3067050" y="5130800"/>
          <p14:tracePt t="67026" x="2978150" y="5130800"/>
          <p14:tracePt t="67031" x="2959100" y="5130800"/>
          <p14:tracePt t="67044" x="2921000" y="5130800"/>
          <p14:tracePt t="67061" x="2851150" y="5130800"/>
          <p14:tracePt t="67063" x="2806700" y="5130800"/>
          <p14:tracePt t="67077" x="2781300" y="5130800"/>
          <p14:tracePt t="67093" x="2673350" y="5130800"/>
          <p14:tracePt t="67110" x="2597150" y="5130800"/>
          <p14:tracePt t="67127" x="2470150" y="5130800"/>
          <p14:tracePt t="67143" x="2393950" y="5130800"/>
          <p14:tracePt t="67160" x="2298700" y="5130800"/>
          <p14:tracePt t="67177" x="2235200" y="5130800"/>
          <p14:tracePt t="67193" x="2127250" y="5130800"/>
          <p14:tracePt t="67210" x="2019300" y="5130800"/>
          <p14:tracePt t="67227" x="1949450" y="5130800"/>
          <p14:tracePt t="67243" x="1835150" y="5124450"/>
          <p14:tracePt t="67260" x="1708150" y="5124450"/>
          <p14:tracePt t="67263" x="1676400" y="5124450"/>
          <p14:tracePt t="67277" x="1638300" y="5124450"/>
          <p14:tracePt t="67295" x="1524000" y="5124450"/>
          <p14:tracePt t="67298" x="1498600" y="5124450"/>
          <p14:tracePt t="67311" x="1466850" y="5124450"/>
          <p14:tracePt t="67328" x="1377950" y="5124450"/>
          <p14:tracePt t="67343" x="1358900" y="5124450"/>
          <p14:tracePt t="67361" x="1327150" y="5124450"/>
          <p14:tracePt t="67377" x="1301750" y="5124450"/>
          <p14:tracePt t="67394" x="1276350" y="5124450"/>
          <p14:tracePt t="67410" x="1238250" y="5124450"/>
          <p14:tracePt t="67427" x="1168400" y="5124450"/>
          <p14:tracePt t="67444" x="1098550" y="5124450"/>
          <p14:tracePt t="67460" x="1028700" y="5124450"/>
          <p14:tracePt t="67477" x="996950" y="5124450"/>
          <p14:tracePt t="67494" x="977900" y="5118100"/>
          <p14:tracePt t="68210" x="984250" y="5118100"/>
          <p14:tracePt t="68228" x="1054100" y="5118100"/>
          <p14:tracePt t="68245" x="1181100" y="5118100"/>
          <p14:tracePt t="68262" x="1339850" y="5118100"/>
          <p14:tracePt t="68279" x="1543050" y="5124450"/>
          <p14:tracePt t="68284" x="1682750" y="5130800"/>
          <p14:tracePt t="68295" x="1822450" y="5130800"/>
          <p14:tracePt t="68312" x="2044700" y="5143500"/>
          <p14:tracePt t="68315" x="2171700" y="5156200"/>
          <p14:tracePt t="68328" x="2247900" y="5162550"/>
          <p14:tracePt t="68345" x="2393950" y="5175250"/>
          <p14:tracePt t="68347" x="2451100" y="5175250"/>
          <p14:tracePt t="68362" x="2508250" y="5181600"/>
          <p14:tracePt t="68378" x="2590800" y="5187950"/>
          <p14:tracePt t="68379" x="2628900" y="5194300"/>
          <p14:tracePt t="68395" x="2673350" y="5194300"/>
          <p14:tracePt t="68412" x="2749550" y="5194300"/>
          <p14:tracePt t="68428" x="2794000" y="5194300"/>
          <p14:tracePt t="68445" x="2882900" y="5194300"/>
          <p14:tracePt t="68461" x="2984500" y="5194300"/>
          <p14:tracePt t="68478" x="3060700" y="5187950"/>
          <p14:tracePt t="68495" x="3181350" y="5187950"/>
          <p14:tracePt t="68512" x="3321050" y="5187950"/>
          <p14:tracePt t="68515" x="3390900" y="5187950"/>
          <p14:tracePt t="68529" x="3448050" y="5187950"/>
          <p14:tracePt t="68546" x="3600450" y="5187950"/>
          <p14:tracePt t="68562" x="3683000" y="5187950"/>
          <p14:tracePt t="68579" x="3689350" y="5187950"/>
          <p14:tracePt t="68940" x="0" y="0"/>
        </p14:tracePtLst>
      </p14:laserTraceLst>
    </p:ext>
    <p:ext uri="{E180D4A7-C9FB-4DFB-919C-405C955672EB}">
      <p14:showEvtLst xmlns:p14="http://schemas.microsoft.com/office/powerpoint/2010/main">
        <p14:playEvt time="73" objId="16"/>
        <p14:stopEvt time="79798" objId="16"/>
      </p14:showEvtLst>
    </p:ext>
  </p:extLs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60000"/>
              </a:lnSpc>
            </a:pPr>
            <a:r>
              <a:rPr lang="zh-CN" altLang="en-US" dirty="0"/>
              <a:t>指令周期与时序（★★★）</a:t>
            </a:r>
          </a:p>
          <a:p>
            <a:pPr>
              <a:lnSpc>
                <a:spcPct val="160000"/>
              </a:lnSpc>
            </a:pPr>
            <a:r>
              <a:rPr lang="zh-CN" altLang="en-US" b="1" dirty="0"/>
              <a:t>硬布线控制器设计</a:t>
            </a:r>
            <a:endParaRPr lang="en-US" altLang="zh-CN" b="1" dirty="0"/>
          </a:p>
          <a:p>
            <a:pPr lvl="1">
              <a:lnSpc>
                <a:spcPct val="160000"/>
              </a:lnSpc>
            </a:pPr>
            <a:r>
              <a:rPr lang="zh-CN" altLang="en-US" b="1" dirty="0">
                <a:solidFill>
                  <a:schemeClr val="tx1"/>
                </a:solidFill>
              </a:rPr>
              <a:t>三级时序硬布线控制器设计</a:t>
            </a:r>
            <a:endParaRPr lang="en-US" altLang="zh-CN" b="1" dirty="0">
              <a:solidFill>
                <a:schemeClr val="tx1"/>
              </a:solidFill>
            </a:endParaRPr>
          </a:p>
          <a:p>
            <a:pPr lvl="1">
              <a:lnSpc>
                <a:spcPct val="160000"/>
              </a:lnSpc>
            </a:pPr>
            <a:r>
              <a:rPr lang="zh-CN" altLang="en-US" b="1" dirty="0"/>
              <a:t>现代时序硬布线控制器设计</a:t>
            </a:r>
          </a:p>
          <a:p>
            <a:pPr>
              <a:lnSpc>
                <a:spcPct val="160000"/>
              </a:lnSpc>
            </a:pPr>
            <a:r>
              <a:rPr lang="zh-CN" altLang="en-US" dirty="0"/>
              <a:t>微程序控制器设计</a:t>
            </a:r>
          </a:p>
          <a:p>
            <a:pPr>
              <a:lnSpc>
                <a:spcPct val="16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19624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1704178" cy="617641"/>
          </a:xfrm>
        </p:spPr>
        <p:txBody>
          <a:bodyPr>
            <a:normAutofit/>
          </a:bodyPr>
          <a:lstStyle/>
          <a:p>
            <a:r>
              <a:rPr lang="zh-CN" altLang="en-US" dirty="0"/>
              <a:t>单总线结构</a:t>
            </a:r>
            <a:r>
              <a:rPr lang="en-US" altLang="zh-CN" dirty="0"/>
              <a:t>CPU</a:t>
            </a:r>
            <a:r>
              <a:rPr lang="zh-CN" altLang="en-US" dirty="0"/>
              <a:t>指令周期（控制流）</a:t>
            </a:r>
            <a:r>
              <a:rPr lang="en-US" altLang="zh-CN" dirty="0"/>
              <a:t>——</a:t>
            </a:r>
            <a:r>
              <a:rPr lang="zh-CN" altLang="en-US" dirty="0">
                <a:solidFill>
                  <a:srgbClr val="FF0000"/>
                </a:solidFill>
              </a:rPr>
              <a:t>现代时序硬布线控制器设计</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a:solidFill>
                            <a:schemeClr val="tx1"/>
                          </a:solidFill>
                          <a:latin typeface="微软雅黑" panose="020B0503020204020204" pitchFamily="34" charset="-122"/>
                          <a:ea typeface="微软雅黑" panose="020B0503020204020204" pitchFamily="34" charset="-122"/>
                          <a:cs typeface="+mn-cs"/>
                        </a:rPr>
                        <a:t>，</a:t>
                      </a:r>
                      <a:r>
                        <a:rPr lang="en-US" altLang="zh-CN" sz="1400" b="1" kern="1200">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a:solidFill>
                            <a:schemeClr val="tx1"/>
                          </a:solidFill>
                          <a:latin typeface="微软雅黑" panose="020B0503020204020204" pitchFamily="34" charset="-122"/>
                          <a:ea typeface="微软雅黑" panose="020B0503020204020204" pitchFamily="34" charset="-122"/>
                          <a:cs typeface="+mn-cs"/>
                        </a:rPr>
                        <a:t>in</a:t>
                      </a:r>
                      <a:r>
                        <a:rPr lang="en-US" altLang="zh-CN" sz="1400" b="1" kern="1200">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 </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03" lvl="1" indent="-325103">
              <a:lnSpc>
                <a:spcPct val="150000"/>
              </a:lnSpc>
              <a:spcBef>
                <a:spcPts val="569"/>
              </a:spcBef>
              <a:spcAft>
                <a:spcPts val="569"/>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289" lvl="1" indent="-329619">
              <a:lnSpc>
                <a:spcPct val="150000"/>
              </a:lnSpc>
              <a:spcBef>
                <a:spcPts val="569"/>
              </a:spcBef>
              <a:spcAft>
                <a:spcPts val="569"/>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6"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6"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6">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6"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6"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477"/>
          </a:xfrm>
          <a:prstGeom prst="rect">
            <a:avLst/>
          </a:prstGeom>
          <a:noFill/>
          <a:ln>
            <a:noFill/>
          </a:ln>
        </p:spPr>
        <p:txBody>
          <a:bodyPr wrap="square" rtlCol="0">
            <a:spAutoFit/>
          </a:bodyPr>
          <a:lstStyle/>
          <a:p>
            <a:pPr>
              <a:lnSpc>
                <a:spcPct val="150000"/>
              </a:lnSpc>
              <a:spcBef>
                <a:spcPts val="569"/>
              </a:spcBef>
              <a:spcAft>
                <a:spcPts val="569"/>
              </a:spcAft>
              <a:buClr>
                <a:srgbClr val="FFC000"/>
              </a:buClr>
            </a:pPr>
            <a:r>
              <a:rPr lang="zh-CN" altLang="en-US" sz="2275" b="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Tree>
    <p:custDataLst>
      <p:tags r:id="rId1"/>
    </p:custDataLst>
    <p:extLst>
      <p:ext uri="{BB962C8B-B14F-4D97-AF65-F5344CB8AC3E}">
        <p14:creationId xmlns:p14="http://schemas.microsoft.com/office/powerpoint/2010/main" val="186606962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extLst>
    <p:ext uri="{3A86A75C-4F4B-4683-9AE1-C65F6400EC91}">
      <p14:laserTraceLst xmlns:p14="http://schemas.microsoft.com/office/powerpoint/2010/main">
        <p14:tracePtLst>
          <p14:tracePt t="4321" x="6178550" y="2152650"/>
          <p14:tracePt t="4428" x="6178550" y="2146300"/>
          <p14:tracePt t="4431" x="6197600" y="2146300"/>
          <p14:tracePt t="4442" x="6223000" y="2146300"/>
          <p14:tracePt t="4459" x="6305550" y="2139950"/>
          <p14:tracePt t="4475" x="6381750" y="2139950"/>
          <p14:tracePt t="4493" x="6489700" y="2139950"/>
          <p14:tracePt t="4509" x="6604000" y="2139950"/>
          <p14:tracePt t="4525" x="6692900" y="2139950"/>
          <p14:tracePt t="4542" x="6794500" y="2139950"/>
          <p14:tracePt t="4543" x="6832600" y="2139950"/>
          <p14:tracePt t="4559" x="6908800" y="2139950"/>
          <p14:tracePt t="4576" x="6978650" y="2146300"/>
          <p14:tracePt t="4592" x="7029450" y="2152650"/>
          <p14:tracePt t="4609" x="7054850" y="2159000"/>
          <p14:tracePt t="4626" x="7073900" y="2159000"/>
          <p14:tracePt t="4642" x="7086600" y="2159000"/>
          <p14:tracePt t="4659" x="7099300" y="2159000"/>
          <p14:tracePt t="4676" x="7124700" y="2159000"/>
          <p14:tracePt t="4692" x="7162800" y="2159000"/>
          <p14:tracePt t="4709" x="7200900" y="2159000"/>
          <p14:tracePt t="4726" x="7277100" y="2159000"/>
          <p14:tracePt t="4743" x="7334250" y="2159000"/>
          <p14:tracePt t="4744" x="7378700" y="2159000"/>
          <p14:tracePt t="4759" x="7391400" y="2165350"/>
          <p14:tracePt t="4776" x="7429500" y="2165350"/>
          <p14:tracePt t="4792" x="7435850" y="2165350"/>
          <p14:tracePt t="4935" x="7429500" y="2165350"/>
          <p14:tracePt t="4943" x="7423150" y="2165350"/>
          <p14:tracePt t="4960" x="7385050" y="2165350"/>
          <p14:tracePt t="4976" x="7315200" y="2159000"/>
          <p14:tracePt t="4977" x="7277100" y="2159000"/>
          <p14:tracePt t="4993" x="7226300" y="2159000"/>
          <p14:tracePt t="5009" x="7105650" y="2159000"/>
          <p14:tracePt t="5026" x="7054850" y="2159000"/>
          <p14:tracePt t="5043" x="7016750" y="2159000"/>
          <p14:tracePt t="5059" x="6870700" y="2152650"/>
          <p14:tracePt t="5076" x="6800850" y="2152650"/>
          <p14:tracePt t="5093" x="6718300" y="2152650"/>
          <p14:tracePt t="5109" x="6559550" y="2152650"/>
          <p14:tracePt t="5126" x="6496050" y="2152650"/>
          <p14:tracePt t="5143" x="6413500" y="2152650"/>
          <p14:tracePt t="5160" x="6343650" y="2152650"/>
          <p14:tracePt t="5176" x="6299200" y="2152650"/>
          <p14:tracePt t="5193" x="6254750" y="2146300"/>
          <p14:tracePt t="5210" x="6242050" y="2146300"/>
          <p14:tracePt t="5212" x="6235700" y="2146300"/>
          <p14:tracePt t="5472" x="6242050" y="2146300"/>
          <p14:tracePt t="5494" x="6311900" y="2139950"/>
          <p14:tracePt t="5510" x="6445250" y="2127250"/>
          <p14:tracePt t="5527" x="6559550" y="2127250"/>
          <p14:tracePt t="5543" x="6711950" y="2127250"/>
          <p14:tracePt t="5560" x="6826250" y="2127250"/>
          <p14:tracePt t="5577" x="6908800" y="2127250"/>
          <p14:tracePt t="5593" x="6953250" y="2127250"/>
          <p14:tracePt t="5610" x="6978650" y="2127250"/>
          <p14:tracePt t="5627" x="7023100" y="2120900"/>
          <p14:tracePt t="5644" x="7054850" y="2114550"/>
          <p14:tracePt t="5660" x="7080250" y="2114550"/>
          <p14:tracePt t="5677" x="7112000" y="2114550"/>
          <p14:tracePt t="5694" x="7143750" y="2108200"/>
          <p14:tracePt t="5710" x="7150100" y="2108200"/>
          <p14:tracePt t="5887" x="7156450" y="2108200"/>
          <p14:tracePt t="5890" x="7162800" y="2108200"/>
          <p14:tracePt t="5910" x="7169150" y="2108200"/>
          <p14:tracePt t="5928" x="7188200" y="2108200"/>
          <p14:tracePt t="5944" x="7207250" y="2101850"/>
          <p14:tracePt t="5962" x="7213600" y="2101850"/>
          <p14:tracePt t="6006" x="7219950" y="2101850"/>
          <p14:tracePt t="6010" x="7226300" y="2101850"/>
          <p14:tracePt t="6027" x="7264400" y="2095500"/>
          <p14:tracePt t="6044" x="7289800" y="2095500"/>
          <p14:tracePt t="6062" x="7296150" y="2095500"/>
          <p14:tracePt t="6077" x="7302500" y="2095500"/>
          <p14:tracePt t="6202" x="7289800" y="2095500"/>
          <p14:tracePt t="6211" x="7270750" y="2095500"/>
          <p14:tracePt t="6227" x="7194550" y="2095500"/>
          <p14:tracePt t="6244" x="7054850" y="2095500"/>
          <p14:tracePt t="6261" x="6972300" y="2095500"/>
          <p14:tracePt t="6278" x="6832600" y="2095500"/>
          <p14:tracePt t="6295" x="6711950" y="2095500"/>
          <p14:tracePt t="6297" x="6648450" y="2095500"/>
          <p14:tracePt t="6312" x="6546850" y="2095500"/>
          <p14:tracePt t="6328" x="6496050" y="2101850"/>
          <p14:tracePt t="6344" x="6438900" y="2108200"/>
          <p14:tracePt t="6361" x="6388100" y="2114550"/>
          <p14:tracePt t="6378" x="6356350" y="2120900"/>
          <p14:tracePt t="6395" x="6337300" y="2120900"/>
          <p14:tracePt t="6411" x="6324600" y="2120900"/>
          <p14:tracePt t="6429" x="6311900" y="2120900"/>
          <p14:tracePt t="6445" x="6305550" y="2120900"/>
          <p14:tracePt t="6462" x="6292850" y="2120900"/>
          <p14:tracePt t="6479" x="6280150" y="2120900"/>
          <p14:tracePt t="6497" x="6267450" y="2120900"/>
          <p14:tracePt t="6498" x="6254750" y="2120900"/>
          <p14:tracePt t="6528" x="6248400" y="2120900"/>
          <p14:tracePt t="6591" x="6261100" y="2120900"/>
          <p14:tracePt t="6595" x="6267450" y="2120900"/>
          <p14:tracePt t="6611" x="6299200" y="2120900"/>
          <p14:tracePt t="6628" x="6350000" y="2120900"/>
          <p14:tracePt t="6645" x="6464300" y="2120900"/>
          <p14:tracePt t="6662" x="6642100" y="2120900"/>
          <p14:tracePt t="6678" x="6845300" y="2114550"/>
          <p14:tracePt t="6695" x="6972300" y="2114550"/>
          <p14:tracePt t="6711" x="7067550" y="2108200"/>
          <p14:tracePt t="6728" x="7112000" y="2108200"/>
          <p14:tracePt t="6745" x="7137400" y="2101850"/>
          <p14:tracePt t="6785" x="7143750" y="2101850"/>
          <p14:tracePt t="6795" x="7156450" y="2101850"/>
          <p14:tracePt t="6812" x="7169150" y="2101850"/>
          <p14:tracePt t="6828" x="7181850" y="2101850"/>
          <p14:tracePt t="6845" x="7194550" y="2101850"/>
          <p14:tracePt t="6862" x="7200900" y="2101850"/>
          <p14:tracePt t="7120" x="0" y="0"/>
        </p14:tracePtLst>
        <p14:tracePtLst>
          <p14:tracePt t="10320" x="6229350" y="3409950"/>
          <p14:tracePt t="10329" x="6235700" y="3409950"/>
          <p14:tracePt t="10350" x="6254750" y="3409950"/>
          <p14:tracePt t="10367" x="6280150" y="3409950"/>
          <p14:tracePt t="10368" x="6292850" y="3409950"/>
          <p14:tracePt t="10383" x="6299200" y="3409950"/>
          <p14:tracePt t="10400" x="6350000" y="3409950"/>
          <p14:tracePt t="10416" x="6362700" y="3409950"/>
          <p14:tracePt t="10433" x="6369050" y="3409950"/>
          <p14:tracePt t="10449" x="6381750" y="3409950"/>
          <p14:tracePt t="10466" x="6419850" y="3409950"/>
          <p14:tracePt t="10483" x="6477000" y="3409950"/>
          <p14:tracePt t="10499" x="6540500" y="3409950"/>
          <p14:tracePt t="10516" x="6610350" y="3409950"/>
          <p14:tracePt t="10533" x="6680200" y="3409950"/>
          <p14:tracePt t="10549" x="6731000" y="3409950"/>
          <p14:tracePt t="10566" x="6750050" y="3409950"/>
          <p14:tracePt t="10583" x="6800850" y="3416300"/>
          <p14:tracePt t="10600" x="6845300" y="3416300"/>
          <p14:tracePt t="10602" x="6858000" y="3416300"/>
          <p14:tracePt t="10617" x="6889750" y="3422650"/>
          <p14:tracePt t="10633" x="6915150" y="3422650"/>
          <p14:tracePt t="10650" x="6978650" y="3422650"/>
          <p14:tracePt t="10666" x="7010400" y="3422650"/>
          <p14:tracePt t="10683" x="7061200" y="3422650"/>
          <p14:tracePt t="10700" x="7112000" y="3422650"/>
          <p14:tracePt t="10716" x="7194550" y="3429000"/>
          <p14:tracePt t="10733" x="7283450" y="3429000"/>
          <p14:tracePt t="10750" x="7359650" y="3429000"/>
          <p14:tracePt t="10767" x="7391400" y="3429000"/>
          <p14:tracePt t="10783" x="7423150" y="3429000"/>
          <p14:tracePt t="10800" x="7435850" y="3429000"/>
          <p14:tracePt t="10817" x="7442200" y="3429000"/>
          <p14:tracePt t="10833" x="7454900" y="3429000"/>
          <p14:tracePt t="10850" x="7499350" y="3429000"/>
          <p14:tracePt t="10867" x="7569200" y="3429000"/>
          <p14:tracePt t="10869" x="7594600" y="3429000"/>
          <p14:tracePt t="10883" x="7632700" y="3429000"/>
          <p14:tracePt t="10900" x="7639050" y="3429000"/>
          <p14:tracePt t="10946" x="7651750" y="3429000"/>
          <p14:tracePt t="10967" x="7689850" y="3422650"/>
          <p14:tracePt t="10983" x="7766050" y="3422650"/>
          <p14:tracePt t="11000" x="7810500" y="3416300"/>
          <p14:tracePt t="11017" x="7816850" y="3416300"/>
          <p14:tracePt t="11050" x="7823200" y="3416300"/>
          <p14:tracePt t="11067" x="7829550" y="3416300"/>
          <p14:tracePt t="11171" x="7829550" y="3409950"/>
          <p14:tracePt t="11174" x="7823200" y="3409950"/>
          <p14:tracePt t="11183" x="7804150" y="3409950"/>
          <p14:tracePt t="11200" x="7753350" y="3403600"/>
          <p14:tracePt t="11217" x="7658100" y="3403600"/>
          <p14:tracePt t="11234" x="7518400" y="3397250"/>
          <p14:tracePt t="11250" x="7372350" y="3397250"/>
          <p14:tracePt t="11267" x="7213600" y="3397250"/>
          <p14:tracePt t="11284" x="7080250" y="3397250"/>
          <p14:tracePt t="11300" x="6965950" y="3397250"/>
          <p14:tracePt t="11302" x="6934200" y="3397250"/>
          <p14:tracePt t="11317" x="6883400" y="3397250"/>
          <p14:tracePt t="11335" x="6858000" y="3397250"/>
          <p14:tracePt t="11351" x="6813550" y="3397250"/>
          <p14:tracePt t="11368" x="6762750" y="3397250"/>
          <p14:tracePt t="11384" x="6692900" y="3397250"/>
          <p14:tracePt t="11400" x="6565900" y="3397250"/>
          <p14:tracePt t="11417" x="6445250" y="3397250"/>
          <p14:tracePt t="11434" x="6337300" y="3397250"/>
          <p14:tracePt t="11451" x="6229350" y="3397250"/>
          <p14:tracePt t="11467" x="6134100" y="3397250"/>
          <p14:tracePt t="11485" x="6089650" y="3397250"/>
          <p14:tracePt t="11501" x="6064250" y="3397250"/>
          <p14:tracePt t="11518" x="6057900" y="3397250"/>
          <p14:tracePt t="11718" x="6070600" y="3397250"/>
          <p14:tracePt t="11734" x="6108700" y="3397250"/>
          <p14:tracePt t="11751" x="6223000" y="3397250"/>
          <p14:tracePt t="11768" x="6330950" y="3397250"/>
          <p14:tracePt t="11784" x="6502400" y="3409950"/>
          <p14:tracePt t="11786" x="6578600" y="3409950"/>
          <p14:tracePt t="11801" x="6642100" y="3409950"/>
          <p14:tracePt t="11818" x="6800850" y="3409950"/>
          <p14:tracePt t="11835" x="6851650" y="3409950"/>
          <p14:tracePt t="11852" x="6883400" y="3409950"/>
          <p14:tracePt t="11868" x="6908800" y="3409950"/>
          <p14:tracePt t="11885" x="6927850" y="3409950"/>
          <p14:tracePt t="11901" x="6959600" y="3409950"/>
          <p14:tracePt t="11918" x="6997700" y="3409950"/>
          <p14:tracePt t="11935" x="7035800" y="3409950"/>
          <p14:tracePt t="11951" x="7073900" y="3403600"/>
          <p14:tracePt t="11968" x="7124700" y="3403600"/>
          <p14:tracePt t="11985" x="7188200" y="3403600"/>
          <p14:tracePt t="12001" x="7245350" y="3403600"/>
          <p14:tracePt t="12018" x="7315200" y="3403600"/>
          <p14:tracePt t="12035" x="7391400" y="3403600"/>
          <p14:tracePt t="12052" x="7499350" y="3403600"/>
          <p14:tracePt t="12069" x="7575550" y="3403600"/>
          <p14:tracePt t="12085" x="7613650" y="3403600"/>
          <p14:tracePt t="12101" x="7664450" y="3390900"/>
          <p14:tracePt t="12118" x="7683500" y="3390900"/>
          <p14:tracePt t="12135" x="7689850" y="3390900"/>
          <p14:tracePt t="12152" x="7696200" y="3390900"/>
          <p14:tracePt t="12168" x="7702550" y="3384550"/>
          <p14:tracePt t="12185" x="7708900" y="3384550"/>
          <p14:tracePt t="12202" x="7715250" y="3384550"/>
          <p14:tracePt t="12218" x="7721600" y="3384550"/>
          <p14:tracePt t="12299" x="7727950" y="3384550"/>
          <p14:tracePt t="12319" x="7740650" y="3378200"/>
          <p14:tracePt t="12335" x="7747000" y="3378200"/>
          <p14:tracePt t="12497" x="0" y="0"/>
        </p14:tracePtLst>
        <p14:tracePtLst>
          <p14:tracePt t="22807" x="8083550" y="3460750"/>
          <p14:tracePt t="22909" x="8089900" y="3460750"/>
          <p14:tracePt t="22920" x="8096250" y="3460750"/>
          <p14:tracePt t="22932" x="8115300" y="3460750"/>
          <p14:tracePt t="22948" x="8147050" y="3460750"/>
          <p14:tracePt t="22965" x="8172450" y="3460750"/>
          <p14:tracePt t="22981" x="8185150" y="3460750"/>
          <p14:tracePt t="22998" x="8197850" y="3460750"/>
          <p14:tracePt t="23015" x="8204200" y="3460750"/>
          <p14:tracePt t="23031" x="8216900" y="3460750"/>
          <p14:tracePt t="23048" x="8242300" y="3460750"/>
          <p14:tracePt t="23065" x="8261350" y="3454400"/>
          <p14:tracePt t="23082" x="8286750" y="3454400"/>
          <p14:tracePt t="23098" x="8312150" y="3454400"/>
          <p14:tracePt t="23115" x="8331200" y="3454400"/>
          <p14:tracePt t="23132" x="8388350" y="3454400"/>
          <p14:tracePt t="23149" x="8420100" y="3454400"/>
          <p14:tracePt t="23166" x="8458200" y="3454400"/>
          <p14:tracePt t="23182" x="8502650" y="3454400"/>
          <p14:tracePt t="23198" x="8534400" y="3454400"/>
          <p14:tracePt t="23216" x="8566150" y="3454400"/>
          <p14:tracePt t="23232" x="8597900" y="3454400"/>
          <p14:tracePt t="23248" x="8636000" y="3454400"/>
          <p14:tracePt t="23265" x="8680450" y="3454400"/>
          <p14:tracePt t="23282" x="8705850" y="3454400"/>
          <p14:tracePt t="23299" x="8750300" y="3448050"/>
          <p14:tracePt t="23315" x="8801100" y="3448050"/>
          <p14:tracePt t="23332" x="8858250" y="3441700"/>
          <p14:tracePt t="23349" x="8877300" y="3441700"/>
          <p14:tracePt t="23365" x="8909050" y="3441700"/>
          <p14:tracePt t="23366" x="8921750" y="3441700"/>
          <p14:tracePt t="23399" x="8959850" y="3441700"/>
          <p14:tracePt t="23415" x="9004300" y="3441700"/>
          <p14:tracePt t="23433" x="9055100" y="3441700"/>
          <p14:tracePt t="23449" x="9112250" y="3441700"/>
          <p14:tracePt t="23465" x="9175750" y="3441700"/>
          <p14:tracePt t="23482" x="9245600" y="3435350"/>
          <p14:tracePt t="23499" x="9315450" y="3429000"/>
          <p14:tracePt t="23515" x="9378950" y="3429000"/>
          <p14:tracePt t="23532" x="9429750" y="3422650"/>
          <p14:tracePt t="23549" x="9467850" y="3422650"/>
          <p14:tracePt t="23566" x="9537700" y="3422650"/>
          <p14:tracePt t="23567" x="9575800" y="3422650"/>
          <p14:tracePt t="23582" x="9639300" y="3422650"/>
          <p14:tracePt t="23599" x="9696450" y="3422650"/>
          <p14:tracePt t="23616" x="9772650" y="3422650"/>
          <p14:tracePt t="23618" x="9791700" y="3422650"/>
          <p14:tracePt t="23633" x="9836150" y="3422650"/>
          <p14:tracePt t="23649" x="9848850" y="3422650"/>
          <p14:tracePt t="23666" x="9861550" y="3422650"/>
          <p14:tracePt t="23724" x="9867900" y="3422650"/>
          <p14:tracePt t="23732" x="9874250" y="3422650"/>
          <p14:tracePt t="23749" x="9880600" y="3422650"/>
          <p14:tracePt t="23766" x="9893300" y="3416300"/>
          <p14:tracePt t="23966" x="9880600" y="3416300"/>
          <p14:tracePt t="23983" x="9867900" y="3416300"/>
          <p14:tracePt t="23999" x="9842500" y="3416300"/>
          <p14:tracePt t="24016" x="9823450" y="3416300"/>
          <p14:tracePt t="24033" x="9791700" y="3416300"/>
          <p14:tracePt t="24049" x="9734550" y="3422650"/>
          <p14:tracePt t="24050" x="9715500" y="3422650"/>
          <p14:tracePt t="24067" x="9664700" y="3429000"/>
          <p14:tracePt t="24083" x="9626600" y="3429000"/>
          <p14:tracePt t="24099" x="9582150" y="3435350"/>
          <p14:tracePt t="24117" x="9531350" y="3441700"/>
          <p14:tracePt t="24133" x="9486900" y="3441700"/>
          <p14:tracePt t="24150" x="9423400" y="3441700"/>
          <p14:tracePt t="24166" x="9372600" y="3441700"/>
          <p14:tracePt t="24183" x="9321800" y="3448050"/>
          <p14:tracePt t="24200" x="9220200" y="3448050"/>
          <p14:tracePt t="24216" x="9156700" y="3448050"/>
          <p14:tracePt t="24233" x="9093200" y="3448050"/>
          <p14:tracePt t="24250" x="9036050" y="3448050"/>
          <p14:tracePt t="24266" x="8985250" y="3448050"/>
          <p14:tracePt t="24283" x="8928100" y="3454400"/>
          <p14:tracePt t="24285" x="8909050" y="3454400"/>
          <p14:tracePt t="24300" x="8890000" y="3454400"/>
          <p14:tracePt t="24317" x="8851900" y="3454400"/>
          <p14:tracePt t="24333" x="8820150" y="3454400"/>
          <p14:tracePt t="24350" x="8775700" y="3460750"/>
          <p14:tracePt t="24367" x="8712200" y="3460750"/>
          <p14:tracePt t="24384" x="8661400" y="3460750"/>
          <p14:tracePt t="24400" x="8616950" y="3460750"/>
          <p14:tracePt t="24417" x="8572500" y="3460750"/>
          <p14:tracePt t="24434" x="8534400" y="3460750"/>
          <p14:tracePt t="24450" x="8496300" y="3460750"/>
          <p14:tracePt t="24467" x="8464550" y="3460750"/>
          <p14:tracePt t="24483" x="8432800" y="3460750"/>
          <p14:tracePt t="24500" x="8407400" y="3460750"/>
          <p14:tracePt t="24517" x="8382000" y="3460750"/>
          <p14:tracePt t="24519" x="8375650" y="3460750"/>
          <p14:tracePt t="24533" x="8362950" y="3460750"/>
          <p14:tracePt t="24551" x="8324850" y="3460750"/>
          <p14:tracePt t="24567" x="8299450" y="3460750"/>
          <p14:tracePt t="24583" x="8274050" y="3460750"/>
          <p14:tracePt t="24600" x="8261350" y="3460750"/>
          <p14:tracePt t="24617" x="8216900" y="3460750"/>
          <p14:tracePt t="24634" x="8191500" y="3460750"/>
          <p14:tracePt t="24650" x="8166100" y="3460750"/>
          <p14:tracePt t="24667" x="8159750" y="3460750"/>
          <p14:tracePt t="24684" x="8140700" y="3460750"/>
          <p14:tracePt t="24700" x="8121650" y="3460750"/>
          <p14:tracePt t="24717" x="8108950" y="3460750"/>
          <p14:tracePt t="24734" x="8102600" y="3460750"/>
          <p14:tracePt t="24902" x="8108950" y="3460750"/>
          <p14:tracePt t="24906" x="8128000" y="3460750"/>
          <p14:tracePt t="24917" x="8140700" y="3460750"/>
          <p14:tracePt t="24934" x="8178800" y="3460750"/>
          <p14:tracePt t="24950" x="8216900" y="3460750"/>
          <p14:tracePt t="24967" x="8280400" y="3460750"/>
          <p14:tracePt t="24984" x="8350250" y="3460750"/>
          <p14:tracePt t="24985" x="8401050" y="3460750"/>
          <p14:tracePt t="25001" x="8420100" y="3460750"/>
          <p14:tracePt t="25017" x="8489950" y="3460750"/>
          <p14:tracePt t="25019" x="8534400" y="3460750"/>
          <p14:tracePt t="25034" x="8553450" y="3460750"/>
          <p14:tracePt t="25051" x="8629650" y="3454400"/>
          <p14:tracePt t="25067" x="8648700" y="3454400"/>
          <p14:tracePt t="25084" x="8680450" y="3454400"/>
          <p14:tracePt t="25101" x="8686800" y="3448050"/>
          <p14:tracePt t="25118" x="8712200" y="3448050"/>
          <p14:tracePt t="25134" x="8763000" y="3441700"/>
          <p14:tracePt t="25151" x="8788400" y="3441700"/>
          <p14:tracePt t="25167" x="8839200" y="3441700"/>
          <p14:tracePt t="25184" x="8877300" y="3441700"/>
          <p14:tracePt t="25201" x="8921750" y="3435350"/>
          <p14:tracePt t="25217" x="8985250" y="3435350"/>
          <p14:tracePt t="25234" x="9036050" y="3435350"/>
          <p14:tracePt t="25251" x="9067800" y="3429000"/>
          <p14:tracePt t="25268" x="9093200" y="3429000"/>
          <p14:tracePt t="25284" x="9144000" y="3429000"/>
          <p14:tracePt t="25301" x="9175750" y="3429000"/>
          <p14:tracePt t="25318" x="9188450" y="3429000"/>
          <p14:tracePt t="25336" x="9226550" y="3429000"/>
          <p14:tracePt t="25352" x="9258300" y="3429000"/>
          <p14:tracePt t="25368" x="9290050" y="3422650"/>
          <p14:tracePt t="25385" x="9315450" y="3422650"/>
          <p14:tracePt t="25401" x="9334500" y="3422650"/>
          <p14:tracePt t="25418" x="9359900" y="3416300"/>
          <p14:tracePt t="25435" x="9391650" y="3416300"/>
          <p14:tracePt t="25451" x="9423400" y="3409950"/>
          <p14:tracePt t="25468" x="9448800" y="3409950"/>
          <p14:tracePt t="25469" x="9461500" y="3409950"/>
          <p14:tracePt t="25485" x="9486900" y="3409950"/>
          <p14:tracePt t="25501" x="9518650" y="3409950"/>
          <p14:tracePt t="25518" x="9544050" y="3409950"/>
          <p14:tracePt t="25535" x="9582150" y="3409950"/>
          <p14:tracePt t="25551" x="9613900" y="3409950"/>
          <p14:tracePt t="25568" x="9645650" y="3403600"/>
          <p14:tracePt t="25585" x="9664700" y="3403600"/>
          <p14:tracePt t="25602" x="9677400" y="3403600"/>
          <p14:tracePt t="25618" x="9690100" y="3403600"/>
          <p14:tracePt t="25635" x="9696450" y="3403600"/>
          <p14:tracePt t="25651" x="9702800" y="3403600"/>
          <p14:tracePt t="25668" x="9715500" y="3403600"/>
          <p14:tracePt t="25685" x="9728200" y="3403600"/>
          <p14:tracePt t="25701" x="9747250" y="3397250"/>
          <p14:tracePt t="25703" x="9753600" y="3397250"/>
          <p14:tracePt t="25718" x="9766300" y="3397250"/>
          <p14:tracePt t="25735" x="9779000" y="3397250"/>
          <p14:tracePt t="25752" x="9804400" y="3397250"/>
          <p14:tracePt t="25768" x="9829800" y="3390900"/>
          <p14:tracePt t="25785" x="9880600" y="3390900"/>
          <p14:tracePt t="25802" x="9906000" y="3384550"/>
          <p14:tracePt t="25818" x="9918700" y="3378200"/>
          <p14:tracePt t="26040" x="9886950" y="3384550"/>
          <p14:tracePt t="26052" x="9842500" y="3397250"/>
          <p14:tracePt t="26069" x="9747250" y="3409950"/>
          <p14:tracePt t="26086" x="9696450" y="3409950"/>
          <p14:tracePt t="26102" x="9518650" y="3416300"/>
          <p14:tracePt t="26119" x="9404350" y="3422650"/>
          <p14:tracePt t="26136" x="9302750" y="3422650"/>
          <p14:tracePt t="26152" x="9207500" y="3422650"/>
          <p14:tracePt t="26169" x="9150350" y="3422650"/>
          <p14:tracePt t="26185" x="9086850" y="3422650"/>
          <p14:tracePt t="26202" x="8991600" y="3429000"/>
          <p14:tracePt t="26219" x="8947150" y="3429000"/>
          <p14:tracePt t="26235" x="8870950" y="3429000"/>
          <p14:tracePt t="26252" x="8801100" y="3429000"/>
          <p14:tracePt t="26269" x="8743950" y="3429000"/>
          <p14:tracePt t="26270" x="8712200" y="3429000"/>
          <p14:tracePt t="26285" x="8667750" y="3429000"/>
          <p14:tracePt t="26303" x="8566150" y="3435350"/>
          <p14:tracePt t="26319" x="8509000" y="3435350"/>
          <p14:tracePt t="26336" x="8451850" y="3435350"/>
          <p14:tracePt t="26353" x="8388350" y="3435350"/>
          <p14:tracePt t="26369" x="8337550" y="3435350"/>
          <p14:tracePt t="26386" x="8305800" y="3441700"/>
          <p14:tracePt t="26402" x="8293100" y="3441700"/>
          <p14:tracePt t="26485" x="8293100" y="3448050"/>
          <p14:tracePt t="26502" x="8293100" y="3454400"/>
          <p14:tracePt t="26519" x="8312150" y="3460750"/>
          <p14:tracePt t="26536" x="8394700" y="3467100"/>
          <p14:tracePt t="26537" x="8464550" y="3473450"/>
          <p14:tracePt t="26553" x="8610600" y="3473450"/>
          <p14:tracePt t="26570" x="8801100" y="3473450"/>
          <p14:tracePt t="26586" x="9010650" y="3473450"/>
          <p14:tracePt t="26603" x="9188450" y="3473450"/>
          <p14:tracePt t="26620" x="9290050" y="3479800"/>
          <p14:tracePt t="26636" x="9372600" y="3479800"/>
          <p14:tracePt t="26653" x="9436100" y="3479800"/>
          <p14:tracePt t="26669" x="9486900" y="3479800"/>
          <p14:tracePt t="26686" x="9550400" y="3479800"/>
          <p14:tracePt t="26703" x="9594850" y="3473450"/>
          <p14:tracePt t="26720" x="9677400" y="3467100"/>
          <p14:tracePt t="26736" x="9766300" y="3448050"/>
          <p14:tracePt t="26753" x="9899650" y="3422650"/>
          <p14:tracePt t="26769" x="9994900" y="3403600"/>
          <p14:tracePt t="26786" x="10128250" y="3371850"/>
          <p14:tracePt t="26803" x="10166350" y="3352800"/>
          <p14:tracePt t="26820" x="10191750" y="3333750"/>
          <p14:tracePt t="26837" x="10198100" y="3321050"/>
          <p14:tracePt t="26853" x="10204450" y="3295650"/>
          <p14:tracePt t="26870" x="10204450" y="3270250"/>
          <p14:tracePt t="26886" x="10204450" y="3232150"/>
          <p14:tracePt t="26903" x="10204450" y="3187700"/>
          <p14:tracePt t="26920" x="10198100" y="3168650"/>
          <p14:tracePt t="26936" x="10191750" y="3124200"/>
          <p14:tracePt t="26953" x="10185400" y="3105150"/>
          <p14:tracePt t="26970" x="10179050" y="3086100"/>
          <p14:tracePt t="26987" x="10166350" y="3067050"/>
          <p14:tracePt t="27003" x="10160000" y="3060700"/>
          <p14:tracePt t="27020" x="10140950" y="3048000"/>
          <p14:tracePt t="27021" x="10102850" y="3035300"/>
          <p14:tracePt t="27037" x="10058400" y="3022600"/>
          <p14:tracePt t="27053" x="9937750" y="2997200"/>
          <p14:tracePt t="27070" x="9804400" y="2990850"/>
          <p14:tracePt t="27087" x="9690100" y="2990850"/>
          <p14:tracePt t="27103" x="9575800" y="2990850"/>
          <p14:tracePt t="27120" x="9417050" y="2990850"/>
          <p14:tracePt t="27137" x="9328150" y="2984500"/>
          <p14:tracePt t="27153" x="9283700" y="2984500"/>
          <p14:tracePt t="27170" x="9245600" y="2978150"/>
          <p14:tracePt t="27187" x="9220200" y="2978150"/>
          <p14:tracePt t="27189" x="9201150" y="2978150"/>
          <p14:tracePt t="27203" x="9188450" y="2978150"/>
          <p14:tracePt t="27220" x="9144000" y="2978150"/>
          <p14:tracePt t="27221" x="9099550" y="2978150"/>
          <p14:tracePt t="27237" x="8997950" y="2990850"/>
          <p14:tracePt t="27253" x="8890000" y="3003550"/>
          <p14:tracePt t="27270" x="8832850" y="3009900"/>
          <p14:tracePt t="27287" x="8648700" y="3035300"/>
          <p14:tracePt t="27303" x="8553450" y="3054350"/>
          <p14:tracePt t="27321" x="8502650" y="3067050"/>
          <p14:tracePt t="27337" x="8445500" y="3079750"/>
          <p14:tracePt t="27354" x="8407400" y="3092450"/>
          <p14:tracePt t="27371" x="8375650" y="3111500"/>
          <p14:tracePt t="27387" x="8337550" y="3149600"/>
          <p14:tracePt t="27404" x="8312150" y="3168650"/>
          <p14:tracePt t="27420" x="8293100" y="3194050"/>
          <p14:tracePt t="27437" x="8280400" y="3213100"/>
          <p14:tracePt t="27454" x="8267700" y="3219450"/>
          <p14:tracePt t="27455" x="8267700" y="3225800"/>
          <p14:tracePt t="27568" x="0" y="0"/>
        </p14:tracePtLst>
        <p14:tracePtLst>
          <p14:tracePt t="85492" x="8070850" y="4997450"/>
          <p14:tracePt t="85539" x="8077200" y="4997450"/>
          <p14:tracePt t="85559" x="8115300" y="4997450"/>
          <p14:tracePt t="85575" x="8178800" y="5003800"/>
          <p14:tracePt t="85576" x="8229600" y="5003800"/>
          <p14:tracePt t="85593" x="8350250" y="5016500"/>
          <p14:tracePt t="85608" x="8445500" y="5022850"/>
          <p14:tracePt t="85626" x="8585200" y="5035550"/>
          <p14:tracePt t="85642" x="8680450" y="5048250"/>
          <p14:tracePt t="85658" x="8769350" y="5048250"/>
          <p14:tracePt t="85675" x="8832850" y="5054600"/>
          <p14:tracePt t="85692" x="8890000" y="5060950"/>
          <p14:tracePt t="85709" x="8953500" y="5067300"/>
          <p14:tracePt t="85725" x="8985250" y="5067300"/>
          <p14:tracePt t="85742" x="9055100" y="5067300"/>
          <p14:tracePt t="85759" x="9112250" y="5067300"/>
          <p14:tracePt t="85775" x="9182100" y="5067300"/>
          <p14:tracePt t="85793" x="9283700" y="5067300"/>
          <p14:tracePt t="85809" x="9353550" y="5067300"/>
          <p14:tracePt t="85811" x="9448800" y="5073650"/>
          <p14:tracePt t="85825" x="9486900" y="5073650"/>
          <p14:tracePt t="85843" x="9709150" y="5080000"/>
          <p14:tracePt t="85859" x="9867900" y="5080000"/>
          <p14:tracePt t="85876" x="9956800" y="5080000"/>
          <p14:tracePt t="85892" x="10045700" y="5080000"/>
          <p14:tracePt t="85909" x="10191750" y="5086350"/>
          <p14:tracePt t="85925" x="10267950" y="5086350"/>
          <p14:tracePt t="85942" x="10394950" y="5086350"/>
          <p14:tracePt t="85959" x="10458450" y="5086350"/>
          <p14:tracePt t="85976" x="10528300" y="5086350"/>
          <p14:tracePt t="85992" x="10674350" y="5086350"/>
          <p14:tracePt t="85994" x="10706100" y="5086350"/>
          <p14:tracePt t="86009" x="10744200" y="5086350"/>
          <p14:tracePt t="86026" x="10814050" y="5086350"/>
          <p14:tracePt t="86059" x="10858500" y="5086350"/>
          <p14:tracePt t="86076" x="10871200" y="5086350"/>
          <p14:tracePt t="86093" x="10902950" y="5086350"/>
          <p14:tracePt t="86109" x="10934700" y="5080000"/>
          <p14:tracePt t="86126" x="10941050" y="5080000"/>
          <p14:tracePt t="86143" x="10972800" y="5073650"/>
          <p14:tracePt t="86159" x="11017250" y="5073650"/>
          <p14:tracePt t="86160" x="11055350" y="5067300"/>
          <p14:tracePt t="86176" x="11080750" y="5067300"/>
          <p14:tracePt t="86192" x="11125200" y="5067300"/>
          <p14:tracePt t="86209" x="11163300" y="5060950"/>
          <p14:tracePt t="86226" x="11169650" y="5054600"/>
          <p14:tracePt t="86307" x="11176000" y="5054600"/>
          <p14:tracePt t="86326" x="11182350" y="5054600"/>
          <p14:tracePt t="86343" x="11207750" y="5048250"/>
          <p14:tracePt t="86359" x="11220450" y="5041900"/>
          <p14:tracePt t="86376" x="11252200" y="5035550"/>
          <p14:tracePt t="86393" x="11264900" y="5029200"/>
          <p14:tracePt t="86395" x="11271250" y="5029200"/>
          <p14:tracePt t="86549" x="0" y="0"/>
        </p14:tracePtLst>
      </p14:laserTraceLst>
    </p:ext>
    <p:ext uri="{E180D4A7-C9FB-4DFB-919C-405C955672EB}">
      <p14:showEvtLst xmlns:p14="http://schemas.microsoft.com/office/powerpoint/2010/main">
        <p14:playEvt time="236" objId="98"/>
        <p14:stopEvt time="117652" objId="98"/>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354829356"/>
                    </a:ext>
                  </a:extLst>
                </a:gridCol>
                <a:gridCol w="710947">
                  <a:extLst>
                    <a:ext uri="{9D8B030D-6E8A-4147-A177-3AD203B41FA5}">
                      <a16:colId xmlns:a16="http://schemas.microsoft.com/office/drawing/2014/main" val="860508581"/>
                    </a:ext>
                  </a:extLst>
                </a:gridCol>
                <a:gridCol w="710947">
                  <a:extLst>
                    <a:ext uri="{9D8B030D-6E8A-4147-A177-3AD203B41FA5}">
                      <a16:colId xmlns:a16="http://schemas.microsoft.com/office/drawing/2014/main" val="4169666356"/>
                    </a:ext>
                  </a:extLst>
                </a:gridCol>
                <a:gridCol w="710947">
                  <a:extLst>
                    <a:ext uri="{9D8B030D-6E8A-4147-A177-3AD203B41FA5}">
                      <a16:colId xmlns:a16="http://schemas.microsoft.com/office/drawing/2014/main" val="996692166"/>
                    </a:ext>
                  </a:extLst>
                </a:gridCol>
                <a:gridCol w="710947">
                  <a:extLst>
                    <a:ext uri="{9D8B030D-6E8A-4147-A177-3AD203B41FA5}">
                      <a16:colId xmlns:a16="http://schemas.microsoft.com/office/drawing/2014/main" val="308592029"/>
                    </a:ext>
                  </a:extLst>
                </a:gridCol>
                <a:gridCol w="710947">
                  <a:extLst>
                    <a:ext uri="{9D8B030D-6E8A-4147-A177-3AD203B41FA5}">
                      <a16:colId xmlns:a16="http://schemas.microsoft.com/office/drawing/2014/main" val="4161055628"/>
                    </a:ext>
                  </a:extLst>
                </a:gridCol>
                <a:gridCol w="710947">
                  <a:extLst>
                    <a:ext uri="{9D8B030D-6E8A-4147-A177-3AD203B41FA5}">
                      <a16:colId xmlns:a16="http://schemas.microsoft.com/office/drawing/2014/main" val="687145161"/>
                    </a:ext>
                  </a:extLst>
                </a:gridCol>
                <a:gridCol w="710947">
                  <a:extLst>
                    <a:ext uri="{9D8B030D-6E8A-4147-A177-3AD203B41FA5}">
                      <a16:colId xmlns:a16="http://schemas.microsoft.com/office/drawing/2014/main" val="3506805470"/>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854401026"/>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441101547"/>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55571610"/>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37746386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15093690"/>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0470788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2871885359"/>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287681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309967861"/>
                  </a:ext>
                </a:extLst>
              </a:tr>
            </a:tbl>
          </a:graphicData>
        </a:graphic>
      </p:graphicFrame>
      <p:pic>
        <p:nvPicPr>
          <p:cNvPr id="13" name="图片 12"/>
          <p:cNvPicPr/>
          <p:nvPr/>
        </p:nvPicPr>
        <p:blipFill rotWithShape="1">
          <a:blip r:embed="rId4"/>
          <a:srcRect l="17065" t="2070" b="24546"/>
          <a:stretch/>
        </p:blipFill>
        <p:spPr bwMode="auto">
          <a:xfrm>
            <a:off x="487822" y="1058560"/>
            <a:ext cx="5317668" cy="5369424"/>
          </a:xfrm>
          <a:prstGeom prst="rect">
            <a:avLst/>
          </a:prstGeom>
          <a:ln>
            <a:noFill/>
          </a:ln>
          <a:extLst>
            <a:ext uri="{53640926-AAD7-44D8-BBD7-CCE9431645EC}">
              <a14:shadowObscured xmlns:a14="http://schemas.microsoft.com/office/drawing/2010/main"/>
            </a:ext>
          </a:extLst>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7010363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3A86A75C-4F4B-4683-9AE1-C65F6400EC91}">
      <p14:laserTraceLst xmlns:p14="http://schemas.microsoft.com/office/powerpoint/2010/main">
        <p14:tracePtLst>
          <p14:tracePt t="6891" x="4648200" y="2590800"/>
          <p14:tracePt t="6926" x="4610100" y="2565400"/>
          <p14:tracePt t="6965" x="4260850" y="2495550"/>
          <p14:tracePt t="7003" x="3619500" y="2470150"/>
          <p14:tracePt t="7032" x="3333750" y="2501900"/>
          <p14:tracePt t="7062" x="3035300" y="2622550"/>
          <p14:tracePt t="7094" x="2806700" y="2794000"/>
          <p14:tracePt t="7127" x="2552700" y="2978150"/>
          <p14:tracePt t="7160" x="2400300" y="3225800"/>
          <p14:tracePt t="7194" x="2413000" y="3556000"/>
          <p14:tracePt t="7227" x="2489200" y="3867150"/>
          <p14:tracePt t="7269" x="2736850" y="4254500"/>
          <p14:tracePt t="7298" x="3143250" y="4635500"/>
          <p14:tracePt t="7329" x="3562350" y="4813300"/>
          <p14:tracePt t="7361" x="3943350" y="4813300"/>
          <p14:tracePt t="7394" x="4451350" y="4546600"/>
          <p14:tracePt t="7427" x="4724400" y="4337050"/>
          <p14:tracePt t="7461" x="4876800" y="4108450"/>
          <p14:tracePt t="7494" x="4914900" y="3727450"/>
          <p14:tracePt t="7495" x="4895850" y="3638550"/>
          <p14:tracePt t="7528" x="4749800" y="3257550"/>
          <p14:tracePt t="7561" x="4565650" y="3016250"/>
          <p14:tracePt t="7594" x="4419600" y="2882900"/>
          <p14:tracePt t="7628" x="4305300" y="2800350"/>
          <p14:tracePt t="7661" x="4267200" y="2774950"/>
          <p14:tracePt t="7735" x="4260850" y="2774950"/>
          <p14:tracePt t="7735" x="0" y="0"/>
        </p14:tracePtLst>
        <p14:tracePtLst>
          <p14:tracePt t="9880" x="628650" y="1638300"/>
          <p14:tracePt t="10019" x="660400" y="1638300"/>
          <p14:tracePt t="10054" x="755650" y="1631950"/>
          <p14:tracePt t="10081" x="901700" y="1625600"/>
          <p14:tracePt t="10114" x="1009650" y="1619250"/>
          <p14:tracePt t="10147" x="1104900" y="1619250"/>
          <p14:tracePt t="10181" x="1206500" y="1619250"/>
          <p14:tracePt t="10214" x="1295400" y="1619250"/>
          <p14:tracePt t="10252" x="1435100" y="1619250"/>
          <p14:tracePt t="10293" x="1644650" y="1619250"/>
          <p14:tracePt t="10315" x="1847850" y="1619250"/>
          <p14:tracePt t="10348" x="2114550" y="1600200"/>
          <p14:tracePt t="10381" x="2286000" y="1600200"/>
          <p14:tracePt t="10414" x="2393950" y="1600200"/>
          <p14:tracePt t="10448" x="2533650" y="1600200"/>
          <p14:tracePt t="10481" x="2667000" y="1600200"/>
          <p14:tracePt t="10515" x="2844800" y="1593850"/>
          <p14:tracePt t="10548" x="2984500" y="1587500"/>
          <p14:tracePt t="10549" x="3041650" y="1587500"/>
          <p14:tracePt t="10559" x="3111500" y="1587500"/>
          <p14:tracePt t="10581" x="3270250" y="1581150"/>
          <p14:tracePt t="10615" x="3397250" y="1581150"/>
          <p14:tracePt t="10648" x="3403600" y="1581150"/>
          <p14:tracePt t="10909" x="0" y="0"/>
        </p14:tracePtLst>
        <p14:tracePtLst>
          <p14:tracePt t="11559" x="5753100" y="4121150"/>
          <p14:tracePt t="11596" x="5588000" y="4089400"/>
          <p14:tracePt t="11628" x="5454650" y="4089400"/>
          <p14:tracePt t="11661" x="5302250" y="4102100"/>
          <p14:tracePt t="11685" x="5232400" y="4121150"/>
          <p14:tracePt t="11717" x="5137150" y="4152900"/>
          <p14:tracePt t="11749" x="5041900" y="4191000"/>
          <p14:tracePt t="11766" x="5003800" y="4210050"/>
          <p14:tracePt t="11799" x="4965700" y="4241800"/>
          <p14:tracePt t="11801" x="4959350" y="4254500"/>
          <p14:tracePt t="11811" x="4953000" y="4260850"/>
          <p14:tracePt t="11833" x="4940300" y="4318000"/>
          <p14:tracePt t="11853" x="4933950" y="4381500"/>
          <p14:tracePt t="11893" x="4933950" y="4495800"/>
          <p14:tracePt t="11925" x="4972050" y="4591050"/>
          <p14:tracePt t="11956" x="5022850" y="4686300"/>
          <p14:tracePt t="11989" x="5080000" y="4768850"/>
          <p14:tracePt t="12020" x="5092700" y="4787900"/>
          <p14:tracePt t="12050" x="5111750" y="4800600"/>
          <p14:tracePt t="12083" x="5213350" y="4838700"/>
          <p14:tracePt t="12116" x="5308600" y="4870450"/>
          <p14:tracePt t="12150" x="5461000" y="4883150"/>
          <p14:tracePt t="12191" x="5619750" y="4851400"/>
          <p14:tracePt t="12222" x="5753100" y="4806950"/>
          <p14:tracePt t="12256" x="5911850" y="4737100"/>
          <p14:tracePt t="12285" x="6038850" y="4660900"/>
          <p14:tracePt t="12317" x="6083300" y="4591050"/>
          <p14:tracePt t="12350" x="6102350" y="4521200"/>
          <p14:tracePt t="12383" x="6102350" y="4457700"/>
          <p14:tracePt t="12424" x="6083300" y="4381500"/>
          <p14:tracePt t="12456" x="6038850" y="4311650"/>
          <p14:tracePt t="12486" x="5994400" y="4260850"/>
          <p14:tracePt t="12517" x="5956300" y="4229100"/>
          <p14:tracePt t="12550" x="5937250" y="4216400"/>
          <p14:tracePt t="12584" x="5867400" y="4184650"/>
          <p14:tracePt t="12617" x="5778500" y="4165600"/>
          <p14:tracePt t="12650" x="5683250" y="4152900"/>
          <p14:tracePt t="12691" x="5600700" y="4146550"/>
          <p14:tracePt t="12722" x="5499100" y="4146550"/>
          <p14:tracePt t="12753" x="5403850" y="4165600"/>
          <p14:tracePt t="12784" x="5359400" y="4178300"/>
          <p14:tracePt t="12817" x="5270500" y="4203700"/>
          <p14:tracePt t="12839" x="5219700" y="4216400"/>
          <p14:tracePt t="12867" x="5175250" y="4235450"/>
          <p14:tracePt t="12878" x="5156200" y="4248150"/>
          <p14:tracePt t="12910" x="5111750" y="4273550"/>
          <p14:tracePt t="12942" x="5073650" y="4324350"/>
          <p14:tracePt t="12972" x="5048250" y="4368800"/>
          <p14:tracePt t="13003" x="5016500" y="4445000"/>
          <p14:tracePt t="13013" x="5003800" y="4464050"/>
          <p14:tracePt t="13034" x="5003800" y="4495800"/>
          <p14:tracePt t="13045" x="5003800" y="4514850"/>
          <p14:tracePt t="13068" x="5003800" y="4552950"/>
          <p14:tracePt t="13078" x="5003800" y="4578350"/>
          <p14:tracePt t="13110" x="5022850" y="4629150"/>
          <p14:tracePt t="13142" x="5054600" y="4686300"/>
          <p14:tracePt t="13172" x="5168900" y="4819650"/>
          <p14:tracePt t="13201" x="5276850" y="4914900"/>
          <p14:tracePt t="13234" x="5384800" y="4972050"/>
          <p14:tracePt t="13251" x="5448300" y="4972050"/>
          <p14:tracePt t="13262" x="5486400" y="4959350"/>
          <p14:tracePt t="13288" x="5683250" y="4857750"/>
          <p14:tracePt t="13318" x="5829300" y="4787900"/>
          <p14:tracePt t="13320" x="5861050" y="4768850"/>
          <p14:tracePt t="13351" x="5892800" y="4737100"/>
          <p14:tracePt t="13353" x="5899150" y="4737100"/>
          <p14:tracePt t="13385" x="5905500" y="4686300"/>
          <p14:tracePt t="13418" x="5899150" y="4591050"/>
          <p14:tracePt t="13451" x="5854700" y="4425950"/>
          <p14:tracePt t="13486" x="5727700" y="4292600"/>
          <p14:tracePt t="13504" x="5581650" y="4210050"/>
          <p14:tracePt t="13505" x="0" y="0"/>
        </p14:tracePtLst>
        <p14:tracePtLst>
          <p14:tracePt t="16856" x="463550" y="1727200"/>
          <p14:tracePt t="16892" x="495300" y="1727200"/>
          <p14:tracePt t="16922" x="552450" y="1720850"/>
          <p14:tracePt t="16956" x="717550" y="1720850"/>
          <p14:tracePt t="16989" x="1073150" y="1720850"/>
          <p14:tracePt t="17022" x="1473200" y="1720850"/>
          <p14:tracePt t="17043" x="1631950" y="1720850"/>
          <p14:tracePt t="17075" x="1803400" y="1720850"/>
          <p14:tracePt t="17108" x="1917700" y="1720850"/>
          <p14:tracePt t="17141" x="2070100" y="1720850"/>
          <p14:tracePt t="17173" x="2330450" y="1720850"/>
          <p14:tracePt t="17186" x="2457450" y="1720850"/>
          <p14:tracePt t="17207" x="2597150" y="1720850"/>
          <p14:tracePt t="17239" x="2794000" y="1720850"/>
          <p14:tracePt t="17273" x="2914650" y="1720850"/>
          <p14:tracePt t="17274" x="2952750" y="1720850"/>
          <p14:tracePt t="17306" x="3009900" y="1714500"/>
          <p14:tracePt t="17347" x="3086100" y="1714500"/>
          <p14:tracePt t="17378" x="3213100" y="1714500"/>
          <p14:tracePt t="17408" x="3282950" y="1714500"/>
          <p14:tracePt t="17409" x="3295650" y="1714500"/>
          <p14:tracePt t="17419" x="3308350" y="1714500"/>
          <p14:tracePt t="17441" x="3333750" y="1714500"/>
          <p14:tracePt t="17473" x="3384550" y="1720850"/>
          <p14:tracePt t="17506" x="3467100" y="1727200"/>
          <p14:tracePt t="17562" x="3473450" y="1727200"/>
          <p14:tracePt t="18421" x="0" y="0"/>
        </p14:tracePtLst>
        <p14:tracePtLst>
          <p14:tracePt t="20942" x="3619500" y="971550"/>
          <p14:tracePt t="20947" x="3613150" y="971550"/>
          <p14:tracePt t="20986" x="3543300" y="958850"/>
          <p14:tracePt t="21015" x="3511550" y="958850"/>
          <p14:tracePt t="21045" x="3435350" y="971550"/>
          <p14:tracePt t="21084" x="3333750" y="1003300"/>
          <p14:tracePt t="21111" x="3302000" y="1016000"/>
          <p14:tracePt t="21145" x="3270250" y="1054100"/>
          <p14:tracePt t="21177" x="3244850" y="1098550"/>
          <p14:tracePt t="21189" x="3238500" y="1136650"/>
          <p14:tracePt t="21224" x="3225800" y="1206500"/>
          <p14:tracePt t="21258" x="3219450" y="1276350"/>
          <p14:tracePt t="21288" x="3232150" y="1371600"/>
          <p14:tracePt t="21298" x="3232150" y="1384300"/>
          <p14:tracePt t="21333" x="3257550" y="1460500"/>
          <p14:tracePt t="21361" x="3270250" y="1498600"/>
          <p14:tracePt t="21394" x="3321050" y="1587500"/>
          <p14:tracePt t="21428" x="3397250" y="1670050"/>
          <p14:tracePt t="21461" x="3467100" y="1701800"/>
          <p14:tracePt t="21495" x="3536950" y="1708150"/>
          <p14:tracePt t="21532" x="3644900" y="1708150"/>
          <p14:tracePt t="21534" x="3676650" y="1708150"/>
          <p14:tracePt t="21543" x="3714750" y="1708150"/>
          <p14:tracePt t="21566" x="3810000" y="1708150"/>
          <p14:tracePt t="21596" x="3867150" y="1689100"/>
          <p14:tracePt t="21628" x="3898900" y="1663700"/>
          <p14:tracePt t="21662" x="3937000" y="1600200"/>
          <p14:tracePt t="21684" x="3962400" y="1549400"/>
          <p14:tracePt t="21712" x="3987800" y="1479550"/>
          <p14:tracePt t="21722" x="3987800" y="1460500"/>
          <p14:tracePt t="21752" x="3987800" y="1390650"/>
          <p14:tracePt t="21784" x="3962400" y="1320800"/>
          <p14:tracePt t="21816" x="3930650" y="1250950"/>
          <p14:tracePt t="21826" x="3911600" y="1231900"/>
          <p14:tracePt t="21857" x="3860800" y="1174750"/>
          <p14:tracePt t="21892" x="3810000" y="1123950"/>
          <p14:tracePt t="21923" x="3778250" y="1085850"/>
          <p14:tracePt t="21954" x="3727450" y="1054100"/>
          <p14:tracePt t="21986" x="3683000" y="1035050"/>
          <p14:tracePt t="22018" x="3619500" y="1016000"/>
          <p14:tracePt t="22056" x="3568700" y="1016000"/>
          <p14:tracePt t="22079" x="3511550" y="1022350"/>
          <p14:tracePt t="22090" x="3460750" y="1047750"/>
          <p14:tracePt t="22123" x="3371850" y="1092200"/>
          <p14:tracePt t="22155" x="3333750" y="1117600"/>
          <p14:tracePt t="22186" x="3321050" y="1136650"/>
          <p14:tracePt t="22212" x="3302000" y="1174750"/>
          <p14:tracePt t="22222" x="3295650" y="1187450"/>
          <p14:tracePt t="22255" x="3276600" y="1231900"/>
          <p14:tracePt t="22286" x="3263900" y="1270000"/>
          <p14:tracePt t="22317" x="3263900" y="1308100"/>
          <p14:tracePt t="22348" x="3263900" y="1358900"/>
          <p14:tracePt t="22380" x="3282950" y="1428750"/>
          <p14:tracePt t="22413" x="3314700" y="1479550"/>
          <p14:tracePt t="22446" x="3365500" y="1536700"/>
          <p14:tracePt t="22479" x="3390900" y="1562100"/>
          <p14:tracePt t="22519" x="3441700" y="1587500"/>
          <p14:tracePt t="22549" x="3467100" y="1587500"/>
          <p14:tracePt t="22550" x="3486150" y="1587500"/>
          <p14:tracePt t="22580" x="3549650" y="1581150"/>
          <p14:tracePt t="22613" x="3625850" y="1555750"/>
          <p14:tracePt t="22614" x="3651250" y="1536700"/>
          <p14:tracePt t="22646" x="3714750" y="1504950"/>
          <p14:tracePt t="22679" x="3721100" y="1492250"/>
          <p14:tracePt t="22815" x="0" y="0"/>
        </p14:tracePtLst>
        <p14:tracePtLst>
          <p14:tracePt t="23886" x="3295650" y="2006600"/>
          <p14:tracePt t="23970" x="3295650" y="1993900"/>
          <p14:tracePt t="24020" x="3175000" y="1962150"/>
          <p14:tracePt t="24050" x="3003550" y="1949450"/>
          <p14:tracePt t="24081" x="2838450" y="1949450"/>
          <p14:tracePt t="24114" x="2717800" y="1981200"/>
          <p14:tracePt t="24148" x="2660650" y="1993900"/>
          <p14:tracePt t="24181" x="2641600" y="2006600"/>
          <p14:tracePt t="24215" x="2603500" y="2019300"/>
          <p14:tracePt t="24248" x="2552700" y="2032000"/>
          <p14:tracePt t="24287" x="2444750" y="2070100"/>
          <p14:tracePt t="24318" x="2406650" y="2089150"/>
          <p14:tracePt t="24348" x="2400300" y="2095500"/>
          <p14:tracePt t="24381" x="2400300" y="2108200"/>
          <p14:tracePt t="24415" x="2400300" y="2133600"/>
          <p14:tracePt t="24448" x="2400300" y="2159000"/>
          <p14:tracePt t="24450" x="2406650" y="2165350"/>
          <p14:tracePt t="24487" x="2419350" y="2190750"/>
          <p14:tracePt t="24517" x="2444750" y="2222500"/>
          <p14:tracePt t="24549" x="2520950" y="2254250"/>
          <p14:tracePt t="24582" x="2667000" y="2273300"/>
          <p14:tracePt t="24615" x="2946400" y="2286000"/>
          <p14:tracePt t="24648" x="3168650" y="2292350"/>
          <p14:tracePt t="24687" x="3454400" y="2292350"/>
          <p14:tracePt t="24718" x="3708400" y="2292350"/>
          <p14:tracePt t="24749" x="3860800" y="2292350"/>
          <p14:tracePt t="24782" x="4127500" y="2292350"/>
          <p14:tracePt t="24819" x="4362450" y="2273300"/>
          <p14:tracePt t="24849" x="4508500" y="2241550"/>
          <p14:tracePt t="24850" x="4540250" y="2235200"/>
          <p14:tracePt t="24882" x="4667250" y="2216150"/>
          <p14:tracePt t="24904" x="4711700" y="2209800"/>
          <p14:tracePt t="24932" x="4768850" y="2184400"/>
          <p14:tracePt t="24966" x="4775200" y="2171700"/>
          <p14:tracePt t="24999" x="4775200" y="2159000"/>
          <p14:tracePt t="25032" x="4775200" y="2133600"/>
          <p14:tracePt t="25066" x="4762500" y="2108200"/>
          <p14:tracePt t="25099" x="4660900" y="2044700"/>
          <p14:tracePt t="25100" x="4635500" y="2032000"/>
          <p14:tracePt t="25109" x="4565650" y="2012950"/>
          <p14:tracePt t="25142" x="4324350" y="1974850"/>
          <p14:tracePt t="25173" x="4108450" y="1962150"/>
          <p14:tracePt t="25199" x="3975100" y="1962150"/>
          <p14:tracePt t="25233" x="3835400" y="1962150"/>
          <p14:tracePt t="25266" x="3670300" y="1962150"/>
          <p14:tracePt t="25283" x="3562350" y="1955800"/>
          <p14:tracePt t="25316" x="3295650" y="1936750"/>
          <p14:tracePt t="25349" x="3079750" y="1930400"/>
          <p14:tracePt t="25383" x="2857500" y="1917700"/>
          <p14:tracePt t="25416" x="2578100" y="1905000"/>
          <p14:tracePt t="25449" x="2451100" y="1905000"/>
          <p14:tracePt t="25483" x="2393950" y="1917700"/>
          <p14:tracePt t="25516" x="2317750" y="1955800"/>
          <p14:tracePt t="25550" x="2190750" y="2025650"/>
          <p14:tracePt t="25583" x="2146300" y="2076450"/>
          <p14:tracePt t="25616" x="2139950" y="2095500"/>
          <p14:tracePt t="25650" x="2139950" y="2108200"/>
          <p14:tracePt t="25659" x="2146300" y="2114550"/>
          <p14:tracePt t="25683" x="2178050" y="2152650"/>
          <p14:tracePt t="25717" x="2266950" y="2216150"/>
          <p14:tracePt t="25750" x="2470150" y="2279650"/>
          <p14:tracePt t="25783" x="2743200" y="2311400"/>
          <p14:tracePt t="25784" x="2787650" y="2317750"/>
          <p14:tracePt t="25817" x="3105150" y="2336800"/>
          <p14:tracePt t="25856" x="3429000" y="2336800"/>
          <p14:tracePt t="25883" x="3505200" y="2336800"/>
          <p14:tracePt t="25917" x="3835400" y="2349500"/>
          <p14:tracePt t="25918" x="3873500" y="2349500"/>
          <p14:tracePt t="25951" x="4051300" y="2349500"/>
          <p14:tracePt t="25983" x="4286250" y="2343150"/>
          <p14:tracePt t="26017" x="4527550" y="2324100"/>
          <p14:tracePt t="26033" x="4673600" y="2317750"/>
          <p14:tracePt t="26067" x="4806950" y="2298700"/>
          <p14:tracePt t="26314" x="0" y="0"/>
        </p14:tracePtLst>
        <p14:tracePtLst>
          <p14:tracePt t="28427" x="2305050" y="2254250"/>
          <p14:tracePt t="28531" x="2336800" y="2254250"/>
          <p14:tracePt t="28564" x="2520950" y="2260600"/>
          <p14:tracePt t="28595" x="2679700" y="2266950"/>
          <p14:tracePt t="28596" x="2730500" y="2266950"/>
          <p14:tracePt t="28607" x="2781300" y="2266950"/>
          <p14:tracePt t="28645" x="3079750" y="2279650"/>
          <p14:tracePt t="28676" x="3263900" y="2286000"/>
          <p14:tracePt t="28676" x="3333750" y="2286000"/>
          <p14:tracePt t="28690" x="3352800" y="2286000"/>
          <p14:tracePt t="28721" x="3530600" y="2292350"/>
          <p14:tracePt t="28751" x="3644900" y="2292350"/>
          <p14:tracePt t="28781" x="3968750" y="2292350"/>
          <p14:tracePt t="28813" x="4210050" y="2292350"/>
          <p14:tracePt t="28843" x="4311650" y="2305050"/>
          <p14:tracePt t="28845" x="4330700" y="2305050"/>
          <p14:tracePt t="28876" x="4457700" y="2305050"/>
          <p14:tracePt t="28906" x="4552950" y="2305050"/>
          <p14:tracePt t="28937" x="4610100" y="2305050"/>
          <p14:tracePt t="28938" x="4616450" y="2305050"/>
          <p14:tracePt t="29268" x="4565650" y="2305050"/>
          <p14:tracePt t="29300" x="4406900" y="2311400"/>
          <p14:tracePt t="29332" x="4133850" y="2317750"/>
          <p14:tracePt t="29366" x="3898900" y="2317750"/>
          <p14:tracePt t="29390" x="3778250" y="2324100"/>
          <p14:tracePt t="29404" x="3714750" y="2324100"/>
          <p14:tracePt t="29438" x="3613150" y="2324100"/>
          <p14:tracePt t="29471" x="3486150" y="2330450"/>
          <p14:tracePt t="29505" x="3365500" y="2330450"/>
          <p14:tracePt t="29506" x="3327400" y="2330450"/>
          <p14:tracePt t="29538" x="3117850" y="2336800"/>
          <p14:tracePt t="29571" x="2927350" y="2343150"/>
          <p14:tracePt t="29605" x="2819400" y="2343150"/>
          <p14:tracePt t="29648" x="2743200" y="2343150"/>
          <p14:tracePt t="29671" x="2711450" y="2343150"/>
          <p14:tracePt t="29688" x="2705100" y="2343150"/>
          <p14:tracePt t="29977" x="0" y="0"/>
        </p14:tracePtLst>
        <p14:tracePtLst>
          <p14:tracePt t="36767" x="1625600" y="3079750"/>
          <p14:tracePt t="36819" x="1689100" y="3073400"/>
          <p14:tracePt t="36853" x="1733550" y="3067050"/>
          <p14:tracePt t="36880" x="1765300" y="3067050"/>
          <p14:tracePt t="36914" x="1809750" y="3067050"/>
          <p14:tracePt t="36947" x="1885950" y="3060700"/>
          <p14:tracePt t="36981" x="1924050" y="3060700"/>
          <p14:tracePt t="37014" x="1936750" y="3060700"/>
          <p14:tracePt t="37015" x="1943100" y="3060700"/>
          <p14:tracePt t="37047" x="1993900" y="3060700"/>
          <p14:tracePt t="37080" x="2120900" y="3060700"/>
          <p14:tracePt t="37101" x="2209800" y="3067050"/>
          <p14:tracePt t="37124" x="2298700" y="3067050"/>
          <p14:tracePt t="37147" x="2362200" y="3067050"/>
          <p14:tracePt t="37181" x="2419350" y="3067050"/>
          <p14:tracePt t="37192" x="2438400" y="3067050"/>
          <p14:tracePt t="37235" x="2451100" y="3067050"/>
          <p14:tracePt t="37267" x="2463800" y="3067050"/>
          <p14:tracePt t="37300" x="2489200" y="3067050"/>
          <p14:tracePt t="37331" x="2514600" y="3067050"/>
          <p14:tracePt t="37364" x="2533650" y="3067050"/>
          <p14:tracePt t="37397" x="2546350" y="3067050"/>
          <p14:tracePt t="37431" x="2559050" y="3067050"/>
          <p14:tracePt t="37806" x="2565400" y="3067050"/>
          <p14:tracePt t="37837" x="2584450" y="3067050"/>
          <p14:tracePt t="37865" x="2590800" y="3067050"/>
          <p14:tracePt t="37898" x="2781300" y="3060700"/>
          <p14:tracePt t="37931" x="2978150" y="3060700"/>
          <p14:tracePt t="37974" x="3149600" y="3054350"/>
          <p14:tracePt t="38006" x="3206750" y="3041650"/>
          <p14:tracePt t="38042" x="3295650" y="3035300"/>
          <p14:tracePt t="38065" x="3365500" y="3035300"/>
          <p14:tracePt t="38098" x="3422650" y="3035300"/>
          <p14:tracePt t="38132" x="3467100" y="3035300"/>
          <p14:tracePt t="38165" x="3556000" y="3035300"/>
          <p14:tracePt t="38198" x="3562350" y="3035300"/>
          <p14:tracePt t="38240" x="3575050" y="3035300"/>
          <p14:tracePt t="38863" x="3594100" y="3035300"/>
          <p14:tracePt t="38896" x="3759200" y="3028950"/>
          <p14:tracePt t="38929" x="4044950" y="3028950"/>
          <p14:tracePt t="38955" x="4222750" y="3028950"/>
          <p14:tracePt t="38989" x="4279900" y="3028950"/>
          <p14:tracePt t="39053" x="4298950" y="3022600"/>
          <p14:tracePt t="39086" x="4330700" y="3022600"/>
          <p14:tracePt t="39116" x="4343400" y="3022600"/>
          <p14:tracePt t="39159" x="4356100" y="3022600"/>
          <p14:tracePt t="39189" x="4381500" y="3022600"/>
          <p14:tracePt t="39202" x="4394200" y="3022600"/>
          <p14:tracePt t="39233" x="4400550" y="3022600"/>
          <p14:tracePt t="39880" x="4406900" y="3022600"/>
          <p14:tracePt t="39911" x="4451350" y="3016250"/>
          <p14:tracePt t="39942" x="4648200" y="3016250"/>
          <p14:tracePt t="39973" x="4895850" y="3016250"/>
          <p14:tracePt t="40003" x="5156200" y="3016250"/>
          <p14:tracePt t="40034" x="5308600" y="3016250"/>
          <p14:tracePt t="40035" x="5334000" y="3016250"/>
          <p14:tracePt t="40046" x="5346700" y="3016250"/>
          <p14:tracePt t="40077" x="5359400" y="3016250"/>
          <p14:tracePt t="40108" x="5365750" y="3016250"/>
          <p14:tracePt t="40157" x="5391150" y="3016250"/>
          <p14:tracePt t="40211" x="5397500" y="3016250"/>
          <p14:tracePt t="40241" x="5416550" y="3016250"/>
          <p14:tracePt t="40271" x="5441950" y="3016250"/>
          <p14:tracePt t="40302" x="5448300" y="3016250"/>
          <p14:tracePt t="40977" x="0" y="0"/>
        </p14:tracePtLst>
        <p14:tracePtLst>
          <p14:tracePt t="46562" x="2070100" y="5645150"/>
          <p14:tracePt t="46597" x="2051050" y="5626100"/>
          <p14:tracePt t="46629" x="2019300" y="5600700"/>
          <p14:tracePt t="46664" x="1962150" y="5588000"/>
          <p14:tracePt t="46692" x="1892300" y="5581650"/>
          <p14:tracePt t="46726" x="1746250" y="5600700"/>
          <p14:tracePt t="46765" x="1568450" y="5632450"/>
          <p14:tracePt t="46803" x="1428750" y="5657850"/>
          <p14:tracePt t="46845" x="1422400" y="5676900"/>
          <p14:tracePt t="46875" x="1416050" y="5721350"/>
          <p14:tracePt t="46906" x="1416050" y="5791200"/>
          <p14:tracePt t="46927" x="1447800" y="5842000"/>
          <p14:tracePt t="46946" x="1473200" y="5892800"/>
          <p14:tracePt t="46970" x="1504950" y="5918200"/>
          <p14:tracePt t="46993" x="1593850" y="5924550"/>
          <p14:tracePt t="46993" x="1676400" y="5924550"/>
          <p14:tracePt t="47026" x="2197100" y="5816600"/>
          <p14:tracePt t="47035" x="2343150" y="5784850"/>
          <p14:tracePt t="47059" x="2489200" y="5740400"/>
          <p14:tracePt t="47093" x="2508250" y="5727700"/>
          <p14:tracePt t="47190" x="2514600" y="5727700"/>
          <p14:tracePt t="47221" x="2749550" y="5727700"/>
          <p14:tracePt t="47254" x="3397250" y="5740400"/>
          <p14:tracePt t="47286" x="4076700" y="5753100"/>
          <p14:tracePt t="47317" x="4362450" y="5753100"/>
          <p14:tracePt t="47354" x="4438650" y="5753100"/>
          <p14:tracePt t="47355" x="4457700" y="5753100"/>
          <p14:tracePt t="47364" x="4470400" y="5753100"/>
          <p14:tracePt t="47378" x="4489450" y="5753100"/>
          <p14:tracePt t="47410" x="4591050" y="5753100"/>
          <p14:tracePt t="47443" x="4629150" y="5753100"/>
          <p14:tracePt t="47585" x="4521200" y="5727700"/>
          <p14:tracePt t="47615" x="4305300" y="5715000"/>
          <p14:tracePt t="47647" x="4006850" y="5721350"/>
          <p14:tracePt t="47677" x="3695700" y="5759450"/>
          <p14:tracePt t="47689" x="3651250" y="5759450"/>
          <p14:tracePt t="47721" x="3632200" y="5759450"/>
          <p14:tracePt t="47851" x="3683000" y="5759450"/>
          <p14:tracePt t="47880" x="3854450" y="5772150"/>
          <p14:tracePt t="47881" x="3962400" y="5784850"/>
          <p14:tracePt t="47910" x="4248150" y="5797550"/>
          <p14:tracePt t="47912" x="4305300" y="5797550"/>
          <p14:tracePt t="47944" x="4394200" y="5803900"/>
          <p14:tracePt t="48084" x="4400550" y="5778500"/>
          <p14:tracePt t="48114" x="4413250" y="5702300"/>
          <p14:tracePt t="48145" x="4445000" y="5543550"/>
          <p14:tracePt t="48177" x="4451350" y="5340350"/>
          <p14:tracePt t="48189" x="4451350" y="5276850"/>
          <p14:tracePt t="48211" x="4451350" y="5213350"/>
          <p14:tracePt t="48244" x="4464050" y="5092700"/>
          <p14:tracePt t="48278" x="4489450" y="4921250"/>
          <p14:tracePt t="48311" x="4508500" y="4819650"/>
          <p14:tracePt t="48345" x="4521200" y="4775200"/>
          <p14:tracePt t="48378" x="4527550" y="4743450"/>
          <p14:tracePt t="48411" x="4540250" y="4699000"/>
          <p14:tracePt t="48444" x="4540250" y="4692650"/>
          <p14:tracePt t="48598" x="4559300" y="4692650"/>
          <p14:tracePt t="48630" x="4686300" y="4673600"/>
          <p14:tracePt t="48663" x="4895850" y="4648200"/>
          <p14:tracePt t="48695" x="5181600" y="4641850"/>
          <p14:tracePt t="48717" x="5264150" y="4641850"/>
          <p14:tracePt t="48745" x="5314950" y="4641850"/>
          <p14:tracePt t="48803" x="5346700" y="4641850"/>
          <p14:tracePt t="48831" x="5410200" y="4641850"/>
          <p14:tracePt t="48862" x="5480050" y="4641850"/>
          <p14:tracePt t="48900" x="5480050" y="4648200"/>
          <p14:tracePt t="48989" x="0" y="0"/>
        </p14:tracePtLst>
        <p14:tracePtLst>
          <p14:tracePt t="49334" x="5270500" y="5918200"/>
          <p14:tracePt t="49337" x="5219700" y="5911850"/>
          <p14:tracePt t="49362" x="5016500" y="5911850"/>
          <p14:tracePt t="49396" x="4730750" y="5918200"/>
          <p14:tracePt t="49429" x="4584700" y="5975350"/>
          <p14:tracePt t="49462" x="4514850" y="6083300"/>
          <p14:tracePt t="49484" x="4470400" y="6159500"/>
          <p14:tracePt t="49512" x="4457700" y="6229350"/>
          <p14:tracePt t="49546" x="4457700" y="6311900"/>
          <p14:tracePt t="49547" x="4470400" y="6343650"/>
          <p14:tracePt t="49579" x="4527550" y="6432550"/>
          <p14:tracePt t="49612" x="4597400" y="6457950"/>
          <p14:tracePt t="49623" x="4648200" y="6457950"/>
          <p14:tracePt t="49656" x="4914900" y="6445250"/>
          <p14:tracePt t="49688" x="5162550" y="6400800"/>
          <p14:tracePt t="49720" x="5226050" y="6362700"/>
          <p14:tracePt t="49752" x="5232400" y="6286500"/>
          <p14:tracePt t="49784" x="5149850" y="6153150"/>
          <p14:tracePt t="49816" x="5029200" y="6064250"/>
          <p14:tracePt t="49847" x="4953000" y="6032500"/>
          <p14:tracePt t="49858" x="4883150" y="6013450"/>
          <p14:tracePt t="49890" x="4699000" y="6000750"/>
          <p14:tracePt t="49927" x="4514850" y="6070600"/>
          <p14:tracePt t="49958" x="4425950" y="6153150"/>
          <p14:tracePt t="49989" x="4406900" y="6216650"/>
          <p14:tracePt t="50021" x="4400550" y="6280150"/>
          <p14:tracePt t="50052" x="4413250" y="6337300"/>
          <p14:tracePt t="50090" x="4470400" y="6413500"/>
          <p14:tracePt t="50092" x="4489450" y="6426200"/>
          <p14:tracePt t="50131" x="4679950" y="6445250"/>
          <p14:tracePt t="50162" x="4889500" y="6432550"/>
          <p14:tracePt t="50195" x="5168900" y="6362700"/>
          <p14:tracePt t="50196" x="5194300" y="6350000"/>
          <p14:tracePt t="50221" x="5219700" y="6318250"/>
          <p14:tracePt t="50255" x="5226050" y="6261100"/>
          <p14:tracePt t="50286" x="5219700" y="6203950"/>
          <p14:tracePt t="50317" x="5207000" y="6172200"/>
          <p14:tracePt t="50347" x="5175250" y="6146800"/>
          <p14:tracePt t="50380" x="5073650" y="6121400"/>
          <p14:tracePt t="50413" x="4889500" y="6115050"/>
          <p14:tracePt t="50447" x="4724400" y="6134100"/>
          <p14:tracePt t="50480" x="4629150" y="6172200"/>
          <p14:tracePt t="50520" x="4559300" y="6235700"/>
          <p14:tracePt t="50551" x="4546600" y="6267450"/>
          <p14:tracePt t="50583" x="4540250" y="6311900"/>
          <p14:tracePt t="50583" x="4540250" y="6330950"/>
          <p14:tracePt t="50614" x="4540250" y="6375400"/>
          <p14:tracePt t="50647" x="4552950" y="6438900"/>
          <p14:tracePt t="50680" x="4578350" y="6464300"/>
          <p14:tracePt t="50691" x="4584700" y="6470650"/>
          <p14:tracePt t="50722" x="4629150" y="6477000"/>
          <p14:tracePt t="50753" x="4768850" y="6483350"/>
          <p14:tracePt t="50783" x="4965700" y="6445250"/>
          <p14:tracePt t="50815" x="5048250" y="6426200"/>
          <p14:tracePt t="50853" x="5086350" y="6419850"/>
          <p14:tracePt t="50881" x="5086350" y="6407150"/>
          <p14:tracePt t="50882" x="5086350" y="6400800"/>
          <p14:tracePt t="50914" x="5099050" y="6369050"/>
          <p14:tracePt t="50947" x="5099050" y="6356350"/>
          <p14:tracePt t="51053" x="0" y="0"/>
        </p14:tracePtLst>
        <p14:tracePtLst>
          <p14:tracePt t="51696" x="730250" y="908050"/>
          <p14:tracePt t="51700" x="730250" y="901700"/>
          <p14:tracePt t="51740" x="723900" y="901700"/>
          <p14:tracePt t="51802" x="647700" y="946150"/>
          <p14:tracePt t="51832" x="520700" y="1060450"/>
          <p14:tracePt t="51865" x="438150" y="1174750"/>
          <p14:tracePt t="51899" x="425450" y="1238250"/>
          <p14:tracePt t="51900" x="425450" y="1250950"/>
          <p14:tracePt t="51932" x="450850" y="1346200"/>
          <p14:tracePt t="51965" x="603250" y="1504950"/>
          <p14:tracePt t="51999" x="717550" y="1612900"/>
          <p14:tracePt t="52037" x="812800" y="1670050"/>
          <p14:tracePt t="52038" x="844550" y="1676400"/>
          <p14:tracePt t="52068" x="939800" y="1676400"/>
          <p14:tracePt t="52070" x="965200" y="1676400"/>
          <p14:tracePt t="52079" x="1028700" y="1663700"/>
          <p14:tracePt t="52113" x="1200150" y="1612900"/>
          <p14:tracePt t="52146" x="1263650" y="1555750"/>
          <p14:tracePt t="52177" x="1270000" y="1466850"/>
          <p14:tracePt t="52188" x="1270000" y="1435100"/>
          <p14:tracePt t="52209" x="1244600" y="1333500"/>
          <p14:tracePt t="52236" x="1206500" y="1244600"/>
          <p14:tracePt t="52267" x="1136650" y="1168400"/>
          <p14:tracePt t="52299" x="1092200" y="1123950"/>
          <p14:tracePt t="52332" x="1054100" y="1104900"/>
          <p14:tracePt t="52366" x="946150" y="1104900"/>
          <p14:tracePt t="52377" x="844550" y="1104900"/>
          <p14:tracePt t="52399" x="730250" y="1104900"/>
          <p14:tracePt t="52422" x="679450" y="1104900"/>
          <p14:tracePt t="52449" x="628650" y="1104900"/>
          <p14:tracePt t="52483" x="609600" y="1111250"/>
          <p14:tracePt t="52516" x="558800" y="1149350"/>
          <p14:tracePt t="52549" x="438150" y="1289050"/>
          <p14:tracePt t="52566" x="381000" y="1371600"/>
          <p14:tracePt t="52599" x="361950" y="1441450"/>
          <p14:tracePt t="52633" x="381000" y="1511300"/>
          <p14:tracePt t="52666" x="457200" y="1587500"/>
          <p14:tracePt t="52700" x="622300" y="1663700"/>
          <p14:tracePt t="52733" x="844550" y="1701800"/>
          <p14:tracePt t="52766" x="1022350" y="1708150"/>
          <p14:tracePt t="52800" x="1054100" y="1695450"/>
          <p14:tracePt t="52833" x="1079500" y="1631950"/>
          <p14:tracePt t="52866" x="1098550" y="1416050"/>
          <p14:tracePt t="52868" x="1104900" y="1365250"/>
          <p14:tracePt t="52900" x="1104900" y="1225550"/>
          <p14:tracePt t="52933" x="1073150" y="1149350"/>
          <p14:tracePt t="52967" x="1028700" y="1092200"/>
          <p14:tracePt t="53000" x="1003300" y="1079500"/>
          <p14:tracePt t="53033" x="977900" y="1073150"/>
          <p14:tracePt t="53067" x="939800" y="1066800"/>
          <p14:tracePt t="53067" x="908050" y="1066800"/>
          <p14:tracePt t="53078" x="882650" y="1066800"/>
          <p14:tracePt t="53100" x="825500" y="1073150"/>
          <p14:tracePt t="53140" x="698500" y="1117600"/>
          <p14:tracePt t="53167" x="596900" y="1187450"/>
          <p14:tracePt t="53200" x="571500" y="1238250"/>
          <p14:tracePt t="53234" x="565150" y="1308100"/>
          <p14:tracePt t="53267" x="577850" y="1447800"/>
          <p14:tracePt t="53300" x="628650" y="1543050"/>
          <p14:tracePt t="53302" x="654050" y="1562100"/>
          <p14:tracePt t="53312" x="660400" y="1562100"/>
          <p14:tracePt t="53334" x="742950" y="1581150"/>
          <p14:tracePt t="53344" x="755650" y="1581150"/>
          <p14:tracePt t="53372" x="838200" y="1568450"/>
          <p14:tracePt t="53400" x="901700" y="1524000"/>
          <p14:tracePt t="53434" x="920750" y="1498600"/>
          <p14:tracePt t="53467" x="920750" y="1466850"/>
          <p14:tracePt t="53501" x="920750" y="1447800"/>
          <p14:tracePt t="53501" x="0" y="0"/>
        </p14:tracePtLst>
        <p14:tracePtLst>
          <p14:tracePt t="57537" x="4044950" y="2724150"/>
          <p14:tracePt t="57541" x="4044950" y="2711450"/>
          <p14:tracePt t="57565" x="4038600" y="2673350"/>
          <p14:tracePt t="57597" x="3962400" y="2578100"/>
          <p14:tracePt t="57630" x="3835400" y="2520950"/>
          <p14:tracePt t="57663" x="3606800" y="2514600"/>
          <p14:tracePt t="57692" x="3308350" y="2514600"/>
          <p14:tracePt t="57723" x="2946400" y="2571750"/>
          <p14:tracePt t="57756" x="2451100" y="2673350"/>
          <p14:tracePt t="57795" x="2184400" y="2806700"/>
          <p14:tracePt t="57835" x="2063750" y="2984500"/>
          <p14:tracePt t="57836" x="2044700" y="3048000"/>
          <p14:tracePt t="57867" x="1974850" y="3416300"/>
          <p14:tracePt t="57898" x="1936750" y="3733800"/>
          <p14:tracePt t="57930" x="1974850" y="4102100"/>
          <p14:tracePt t="57961" x="2152650" y="4483100"/>
          <p14:tracePt t="57989" x="2444750" y="4800600"/>
          <p14:tracePt t="58023" x="2679700" y="4965700"/>
          <p14:tracePt t="58056" x="2997200" y="5143500"/>
          <p14:tracePt t="58090" x="3321050" y="5207000"/>
          <p14:tracePt t="58123" x="3721100" y="5168900"/>
          <p14:tracePt t="58124" x="3835400" y="5143500"/>
          <p14:tracePt t="58164" x="4254500" y="5029200"/>
          <p14:tracePt t="58190" x="4451350" y="4921250"/>
          <p14:tracePt t="58223" x="4578350" y="4686300"/>
          <p14:tracePt t="58256" x="4648200" y="4311650"/>
          <p14:tracePt t="58290" x="4629150" y="3822700"/>
          <p14:tracePt t="58323" x="4565650" y="3390900"/>
          <p14:tracePt t="58324" x="4546600" y="3289300"/>
          <p14:tracePt t="58365" x="4432300" y="2997200"/>
          <p14:tracePt t="58366" x="4394200" y="2946400"/>
          <p14:tracePt t="58382" x="4337050" y="2863850"/>
          <p14:tracePt t="58415" x="4267200" y="2774950"/>
          <p14:tracePt t="58448" x="4146550" y="2686050"/>
          <p14:tracePt t="58473" x="4006850" y="2609850"/>
          <p14:tracePt t="58483" x="3956050" y="2578100"/>
          <p14:tracePt t="58515" x="3695700" y="2482850"/>
          <p14:tracePt t="58547" x="3378200" y="2413000"/>
          <p14:tracePt t="58580" x="3086100" y="2400300"/>
          <p14:tracePt t="58611" x="2749550" y="2457450"/>
          <p14:tracePt t="58645" x="2451100" y="2552700"/>
          <p14:tracePt t="58675" x="2286000" y="2647950"/>
          <p14:tracePt t="58687" x="2279650" y="2654300"/>
          <p14:tracePt t="58718" x="2247900" y="2686050"/>
          <p14:tracePt t="58798" x="0" y="0"/>
        </p14:tracePtLst>
        <p14:tracePtLst>
          <p14:tracePt t="69346" x="3600450" y="1924050"/>
          <p14:tracePt t="69350" x="3613150" y="1930400"/>
          <p14:tracePt t="69370" x="3638550" y="1943100"/>
          <p14:tracePt t="69403" x="3689350" y="1993900"/>
          <p14:tracePt t="69405" x="3702050" y="2000250"/>
          <p14:tracePt t="69439" x="3746500" y="2032000"/>
          <p14:tracePt t="69470" x="3790950" y="2070100"/>
          <p14:tracePt t="69505" x="3835400" y="2101850"/>
          <p14:tracePt t="69537" x="3879850" y="2127250"/>
          <p14:tracePt t="69570" x="3917950" y="2152650"/>
          <p14:tracePt t="69604" x="3937000" y="2165350"/>
          <p14:tracePt t="69626" x="3943350" y="2171700"/>
          <p14:tracePt t="69660" x="3962400" y="2184400"/>
          <p14:tracePt t="69690" x="3975100" y="2197100"/>
          <p14:tracePt t="69704" x="3981450" y="2197100"/>
          <p14:tracePt t="69737" x="3994150" y="2209800"/>
          <p14:tracePt t="69771" x="4006850" y="2216150"/>
          <p14:tracePt t="69804" x="4019550" y="2235200"/>
          <p14:tracePt t="69837" x="4044950" y="2260600"/>
          <p14:tracePt t="69871" x="4064000" y="2279650"/>
          <p14:tracePt t="69904" x="4102100" y="2317750"/>
          <p14:tracePt t="69937" x="4114800" y="2343150"/>
          <p14:tracePt t="69971" x="4146550" y="2381250"/>
          <p14:tracePt t="70004" x="4159250" y="2400300"/>
          <p14:tracePt t="70038" x="4171950" y="2432050"/>
          <p14:tracePt t="70039" x="4178300" y="2444750"/>
          <p14:tracePt t="70049" x="4184650" y="2463800"/>
          <p14:tracePt t="70071" x="4197350" y="2501900"/>
          <p14:tracePt t="70104" x="4216400" y="2533650"/>
          <p14:tracePt t="70138" x="4222750" y="2546350"/>
          <p14:tracePt t="70221" x="4222750" y="2552700"/>
          <p14:tracePt t="70274" x="4222750" y="2559050"/>
          <p14:tracePt t="70303" x="4229100" y="2565400"/>
          <p14:tracePt t="70333" x="4229100" y="2571750"/>
          <p14:tracePt t="70364" x="4235450" y="2571750"/>
          <p14:tracePt t="70393" x="4235450" y="2578100"/>
          <p14:tracePt t="70455" x="4241800" y="2578100"/>
          <p14:tracePt t="70486" x="4248150" y="2584450"/>
          <p14:tracePt t="70518" x="4254500" y="2590800"/>
          <p14:tracePt t="70629" x="4254500" y="2597150"/>
          <p14:tracePt t="70659" x="4260850" y="2603500"/>
          <p14:tracePt t="70688" x="4267200" y="2603500"/>
          <p14:tracePt t="70722" x="4273550" y="2609850"/>
          <p14:tracePt t="70738" x="4279900" y="2622550"/>
          <p14:tracePt t="70784" x="4279900" y="2628900"/>
          <p14:tracePt t="70828" x="4286250" y="2635250"/>
          <p14:tracePt t="70855" x="4292600" y="2641600"/>
          <p14:tracePt t="70895" x="4298950" y="2654300"/>
          <p14:tracePt t="70926" x="4305300" y="2667000"/>
          <p14:tracePt t="70955" x="4311650" y="2673350"/>
          <p14:tracePt t="70956" x="4311650" y="2679700"/>
          <p14:tracePt t="70972" x="4318000" y="2698750"/>
          <p14:tracePt t="70989" x="4324350" y="2711450"/>
          <p14:tracePt t="71027" x="4343400" y="2749550"/>
          <p14:tracePt t="71028" x="4343400" y="2755900"/>
          <p14:tracePt t="71055" x="4349750" y="2768600"/>
          <p14:tracePt t="71089" x="4356100" y="2787650"/>
          <p14:tracePt t="71122" x="4362450" y="2806700"/>
          <p14:tracePt t="71163" x="4368800" y="2832100"/>
          <p14:tracePt t="71193" x="4375150" y="2851150"/>
          <p14:tracePt t="71234" x="4375150" y="2863850"/>
          <p14:tracePt t="71256" x="4381500" y="2882900"/>
          <p14:tracePt t="71289" x="4387850" y="2908300"/>
          <p14:tracePt t="71322" x="4406900" y="2959100"/>
          <p14:tracePt t="71356" x="4432300" y="3028950"/>
          <p14:tracePt t="71389" x="4457700" y="3136900"/>
          <p14:tracePt t="71391" x="4464050" y="3155950"/>
          <p14:tracePt t="71423" x="4470400" y="3213100"/>
          <p14:tracePt t="71456" x="4476750" y="3282950"/>
          <p14:tracePt t="71457" x="4483100" y="3302000"/>
          <p14:tracePt t="71489" x="4483100" y="3390900"/>
          <p14:tracePt t="71523" x="4489450" y="3467100"/>
          <p14:tracePt t="71556" x="4489450" y="3562350"/>
          <p14:tracePt t="71589" x="4495800" y="3676650"/>
          <p14:tracePt t="71623" x="4502150" y="3778250"/>
          <p14:tracePt t="71625" x="4502150" y="3790950"/>
          <p14:tracePt t="71656" x="4508500" y="3873500"/>
          <p14:tracePt t="71690" x="4514850" y="3956050"/>
          <p14:tracePt t="71723" x="4514850" y="4044950"/>
          <p14:tracePt t="71756" x="4527550" y="4159250"/>
          <p14:tracePt t="71790" x="4533900" y="4254500"/>
          <p14:tracePt t="71823" x="4546600" y="4343400"/>
          <p14:tracePt t="71857" x="4546600" y="4400550"/>
          <p14:tracePt t="71891" x="4546600" y="4521200"/>
          <p14:tracePt t="71923" x="4546600" y="4603750"/>
          <p14:tracePt t="71957" x="4546600" y="4667250"/>
          <p14:tracePt t="71990" x="4546600" y="4743450"/>
          <p14:tracePt t="72023" x="4546600" y="4806950"/>
          <p14:tracePt t="72057" x="4546600" y="4883150"/>
          <p14:tracePt t="72090" x="4552950" y="4972050"/>
          <p14:tracePt t="72123" x="4552950" y="5048250"/>
          <p14:tracePt t="72125" x="4552950" y="5086350"/>
          <p14:tracePt t="72157" x="4559300" y="5219700"/>
          <p14:tracePt t="72190" x="4559300" y="5340350"/>
          <p14:tracePt t="72207" x="4559300" y="5384800"/>
          <p14:tracePt t="72224" x="4565650" y="5403850"/>
          <p14:tracePt t="72235" x="4565650" y="5422900"/>
          <p14:tracePt t="72267" x="4565650" y="5467350"/>
          <p14:tracePt t="72301" x="4572000" y="5549900"/>
          <p14:tracePt t="72333" x="4572000" y="5638800"/>
          <p14:tracePt t="72362" x="4572000" y="5702300"/>
          <p14:tracePt t="72391" x="4572000" y="5734050"/>
          <p14:tracePt t="72424" x="4584700" y="5791200"/>
          <p14:tracePt t="72457" x="4584700" y="5803900"/>
          <p14:tracePt t="72509" x="4584700" y="5810250"/>
          <p14:tracePt t="72540" x="4591050" y="5829300"/>
          <p14:tracePt t="72580" x="4591050" y="5848350"/>
          <p14:tracePt t="72607" x="4591050" y="5854700"/>
          <p14:tracePt t="72641" x="4597400" y="5930900"/>
          <p14:tracePt t="72675" x="4597400" y="5969000"/>
          <p14:tracePt t="72738" x="4597400" y="5975350"/>
          <p14:tracePt t="72768" x="4603750" y="5981700"/>
          <p14:tracePt t="72914" x="0" y="0"/>
        </p14:tracePtLst>
        <p14:tracePtLst>
          <p14:tracePt t="82008" x="4629150" y="3435350"/>
          <p14:tracePt t="82036" x="4597400" y="3422650"/>
          <p14:tracePt t="82056" x="4533900" y="3409950"/>
          <p14:tracePt t="82086" x="4483100" y="3403600"/>
          <p14:tracePt t="82117" x="4464050" y="3403600"/>
          <p14:tracePt t="82148" x="4451350" y="3403600"/>
          <p14:tracePt t="82177" x="4413250" y="3448050"/>
          <p14:tracePt t="82203" x="4349750" y="3505200"/>
          <p14:tracePt t="82205" x="4337050" y="3524250"/>
          <p14:tracePt t="82236" x="4305300" y="3568700"/>
          <p14:tracePt t="82237" x="4292600" y="3594100"/>
          <p14:tracePt t="82269" x="4286250" y="3644900"/>
          <p14:tracePt t="82286" x="4286250" y="3708400"/>
          <p14:tracePt t="82319" x="4305300" y="3797300"/>
          <p14:tracePt t="82353" x="4324350" y="3867150"/>
          <p14:tracePt t="82386" x="4349750" y="3917950"/>
          <p14:tracePt t="82419" x="4362450" y="3949700"/>
          <p14:tracePt t="82454" x="4375150" y="3962400"/>
          <p14:tracePt t="82486" x="4387850" y="3975100"/>
          <p14:tracePt t="82487" x="4400550" y="3975100"/>
          <p14:tracePt t="82520" x="4464050" y="3975100"/>
          <p14:tracePt t="82553" x="4559300" y="3949700"/>
          <p14:tracePt t="82586" x="4654550" y="3949700"/>
          <p14:tracePt t="82620" x="4673600" y="3949700"/>
          <p14:tracePt t="82653" x="4692650" y="3924300"/>
          <p14:tracePt t="82687" x="4711700" y="3873500"/>
          <p14:tracePt t="82689" x="4730750" y="3841750"/>
          <p14:tracePt t="82726" x="4743450" y="3784600"/>
          <p14:tracePt t="82756" x="4762500" y="3708400"/>
          <p14:tracePt t="82787" x="4762500" y="3619500"/>
          <p14:tracePt t="82820" x="4724400" y="3556000"/>
          <p14:tracePt t="82853" x="4692650" y="3524250"/>
          <p14:tracePt t="82887" x="4660900" y="3505200"/>
          <p14:tracePt t="82920" x="4603750" y="3479800"/>
          <p14:tracePt t="82953" x="4483100" y="3435350"/>
          <p14:tracePt t="82956" x="4457700" y="3429000"/>
          <p14:tracePt t="82987" x="4330700" y="3397250"/>
          <p14:tracePt t="83020" x="4248150" y="3390900"/>
          <p14:tracePt t="83054" x="4210050" y="3422650"/>
          <p14:tracePt t="83087" x="4152900" y="3505200"/>
          <p14:tracePt t="83120" x="4108450" y="3581400"/>
          <p14:tracePt t="83154" x="4083050" y="3644900"/>
          <p14:tracePt t="83188" x="4076700" y="3689350"/>
          <p14:tracePt t="83189" x="4076700" y="3702050"/>
          <p14:tracePt t="83220" x="4076700" y="3733800"/>
          <p14:tracePt t="83254" x="4083050" y="3797300"/>
          <p14:tracePt t="83256" x="4083050" y="3816350"/>
          <p14:tracePt t="83268" x="4083050" y="3829050"/>
          <p14:tracePt t="83299" x="4108450" y="3867150"/>
          <p14:tracePt t="83331" x="4171950" y="3924300"/>
          <p14:tracePt t="83363" x="4298950" y="3981450"/>
          <p14:tracePt t="83380" x="4368800" y="4006850"/>
          <p14:tracePt t="83401" x="4457700" y="4025900"/>
          <p14:tracePt t="83431" x="4533900" y="4032250"/>
          <p14:tracePt t="83464" x="4565650" y="4025900"/>
          <p14:tracePt t="83487" x="4610100" y="3994150"/>
          <p14:tracePt t="83504" x="4641850" y="3968750"/>
          <p14:tracePt t="83521" x="4673600" y="3943350"/>
          <p14:tracePt t="83533" x="4673600" y="3937000"/>
          <p14:tracePt t="83564" x="4705350" y="3905250"/>
          <p14:tracePt t="83602" x="4730750" y="3835400"/>
          <p14:tracePt t="83633" x="4737100" y="3771900"/>
          <p14:tracePt t="83666" x="4730750" y="3702050"/>
          <p14:tracePt t="83697" x="4711700" y="3632200"/>
          <p14:tracePt t="83710" x="4705350" y="3613150"/>
          <p14:tracePt t="83737" x="4699000" y="3587750"/>
          <p14:tracePt t="83779" x="4673600" y="3556000"/>
          <p14:tracePt t="83806" x="4654550" y="3543300"/>
          <p14:tracePt t="83838" x="4616450" y="3530600"/>
          <p14:tracePt t="83871" x="4527550" y="3511550"/>
          <p14:tracePt t="83905" x="4445000" y="3505200"/>
          <p14:tracePt t="83938" x="4343400" y="3498850"/>
          <p14:tracePt t="83971" x="4330700" y="3498850"/>
          <p14:tracePt t="84057" x="0" y="0"/>
        </p14:tracePtLst>
        <p14:tracePtLst>
          <p14:tracePt t="90088" x="3746500" y="2044700"/>
          <p14:tracePt t="90160" x="3765550" y="2082800"/>
          <p14:tracePt t="90192" x="3829050" y="2146300"/>
          <p14:tracePt t="90225" x="3892550" y="2203450"/>
          <p14:tracePt t="90256" x="3937000" y="2241550"/>
          <p14:tracePt t="90287" x="3975100" y="2279650"/>
          <p14:tracePt t="90323" x="4051300" y="2343150"/>
          <p14:tracePt t="90324" x="4070350" y="2368550"/>
          <p14:tracePt t="90363" x="4152900" y="2451100"/>
          <p14:tracePt t="90395" x="4229100" y="2520950"/>
          <p14:tracePt t="90426" x="4318000" y="2616200"/>
          <p14:tracePt t="90439" x="4368800" y="2667000"/>
          <p14:tracePt t="90463" x="4413250" y="2717800"/>
          <p14:tracePt t="90496" x="4502150" y="2838450"/>
          <p14:tracePt t="90519" x="4540250" y="2901950"/>
          <p14:tracePt t="90546" x="4578350" y="2971800"/>
          <p14:tracePt t="90580" x="4603750" y="3035300"/>
          <p14:tracePt t="90613" x="4635500" y="3136900"/>
          <p14:tracePt t="90614" x="4635500" y="3149600"/>
          <p14:tracePt t="90646" x="4654550" y="3251200"/>
          <p14:tracePt t="90680" x="4673600" y="3397250"/>
          <p14:tracePt t="90691" x="4679950" y="3416300"/>
          <p14:tracePt t="90714" x="4692650" y="3505200"/>
          <p14:tracePt t="90746" x="4692650" y="3619500"/>
          <p14:tracePt t="90780" x="4692650" y="3708400"/>
          <p14:tracePt t="90814" x="4686300" y="3873500"/>
          <p14:tracePt t="90816" x="4686300" y="3898900"/>
          <p14:tracePt t="90846" x="4679950" y="3975100"/>
          <p14:tracePt t="90848" x="4673600" y="4006850"/>
          <p14:tracePt t="90863" x="4667250" y="4032250"/>
          <p14:tracePt t="90897" x="4654550" y="4140200"/>
          <p14:tracePt t="90930" x="4648200" y="4197350"/>
          <p14:tracePt t="90963" x="4629150" y="4368800"/>
          <p14:tracePt t="90986" x="4629150" y="4521200"/>
          <p14:tracePt t="91013" x="4629150" y="4686300"/>
          <p14:tracePt t="91024" x="4629150" y="4737100"/>
          <p14:tracePt t="91056" x="4629150" y="4819650"/>
          <p14:tracePt t="91089" x="4629150" y="4876800"/>
          <p14:tracePt t="91090" x="4629150" y="4902200"/>
          <p14:tracePt t="91114" x="4629150" y="5022850"/>
          <p14:tracePt t="91130" x="4629150" y="5130800"/>
          <p14:tracePt t="91147" x="4629150" y="5219700"/>
          <p14:tracePt t="91158" x="4629150" y="5245100"/>
          <p14:tracePt t="91190" x="4622800" y="5308600"/>
          <p14:tracePt t="91224" x="4622800" y="5365750"/>
          <p14:tracePt t="91256" x="4622800" y="5378450"/>
          <p14:tracePt t="91380" x="0" y="0"/>
        </p14:tracePtLst>
        <p14:tracePtLst>
          <p14:tracePt t="92333" x="3860800" y="2171700"/>
          <p14:tracePt t="92385" x="3937000" y="2209800"/>
          <p14:tracePt t="92414" x="4070350" y="2286000"/>
          <p14:tracePt t="92442" x="4165600" y="2355850"/>
          <p14:tracePt t="92473" x="4273550" y="2451100"/>
          <p14:tracePt t="92505" x="4375150" y="2565400"/>
          <p14:tracePt t="92536" x="4457700" y="2692400"/>
          <p14:tracePt t="92567" x="4495800" y="2749550"/>
          <p14:tracePt t="92600" x="4514850" y="2787650"/>
          <p14:tracePt t="92634" x="4527550" y="2813050"/>
          <p14:tracePt t="92665" x="4533900" y="2844800"/>
          <p14:tracePt t="92699" x="4546600" y="2895600"/>
          <p14:tracePt t="92712" x="4546600" y="2921000"/>
          <p14:tracePt t="92744" x="4552950" y="2978150"/>
          <p14:tracePt t="92787" x="4565650" y="3073400"/>
          <p14:tracePt t="92818" x="4578350" y="3130550"/>
          <p14:tracePt t="92849" x="4584700" y="3155950"/>
          <p14:tracePt t="92850" x="4584700" y="3162300"/>
          <p14:tracePt t="92882" x="4591050" y="3187700"/>
          <p14:tracePt t="92916" x="4591050" y="3238500"/>
          <p14:tracePt t="92949" x="4591050" y="3263900"/>
          <p14:tracePt t="92982" x="4584700" y="3302000"/>
          <p14:tracePt t="93016" x="4572000" y="3346450"/>
          <p14:tracePt t="93057" x="4591050" y="3467100"/>
          <p14:tracePt t="93087" x="4610100" y="3556000"/>
          <p14:tracePt t="93118" x="4610100" y="3657600"/>
          <p14:tracePt t="93149" x="4603750" y="3765550"/>
          <p14:tracePt t="93183" x="4597400" y="3829050"/>
          <p14:tracePt t="93196" x="4597400" y="3841750"/>
          <p14:tracePt t="93222" x="4591050" y="3898900"/>
          <p14:tracePt t="93249" x="4584700" y="3937000"/>
          <p14:tracePt t="93289" x="4584700" y="3994150"/>
          <p14:tracePt t="93320" x="4584700" y="4025900"/>
          <p14:tracePt t="93350" x="4584700" y="4083050"/>
          <p14:tracePt t="93383" x="4584700" y="4165600"/>
          <p14:tracePt t="93416" x="4591050" y="4273550"/>
          <p14:tracePt t="93450" x="4603750" y="4406900"/>
          <p14:tracePt t="93483" x="4622800" y="4508500"/>
          <p14:tracePt t="93516" x="4622800" y="4565650"/>
          <p14:tracePt t="93550" x="4629150" y="4578350"/>
          <p14:tracePt t="93583" x="4629150" y="4591050"/>
          <p14:tracePt t="93617" x="4635500" y="4610100"/>
          <p14:tracePt t="93655" x="4635500" y="4641850"/>
          <p14:tracePt t="93656" x="4635500" y="4648200"/>
          <p14:tracePt t="93683" x="4635500" y="4673600"/>
          <p14:tracePt t="93696" x="4635500" y="4679950"/>
          <p14:tracePt t="93717" x="4635500" y="4686300"/>
          <p14:tracePt t="93750" x="4629150" y="4705350"/>
          <p14:tracePt t="93784" x="4629150" y="4718050"/>
          <p14:tracePt t="93817" x="4622800" y="4730750"/>
          <p14:tracePt t="93818" x="4622800" y="4737100"/>
          <p14:tracePt t="93872" x="4622800" y="4749800"/>
          <p14:tracePt t="93906" x="4622800" y="4756150"/>
          <p14:tracePt t="93948" x="4616450" y="4781550"/>
          <p14:tracePt t="93973" x="4610100" y="4800600"/>
          <p14:tracePt t="94004" x="4603750" y="4819650"/>
          <p14:tracePt t="94034" x="4603750" y="4826000"/>
          <p14:tracePt t="94089" x="4603750" y="4838700"/>
          <p14:tracePt t="94098" x="4603750" y="4845050"/>
          <p14:tracePt t="94129" x="4603750" y="4870450"/>
          <p14:tracePt t="94161" x="4591050" y="4908550"/>
          <p14:tracePt t="94184" x="4578350" y="4933950"/>
          <p14:tracePt t="94196" x="4565650" y="4972050"/>
          <p14:tracePt t="94217" x="4552950" y="4997450"/>
          <p14:tracePt t="94251" x="4533900" y="5060950"/>
          <p14:tracePt t="94252" x="4533900" y="5067300"/>
          <p14:tracePt t="94284" x="4514850" y="5137150"/>
          <p14:tracePt t="94318" x="4508500" y="5187950"/>
          <p14:tracePt t="94334" x="4502150" y="5207000"/>
          <p14:tracePt t="94367" x="4489450" y="5251450"/>
          <p14:tracePt t="94401" x="4470400" y="5302250"/>
          <p14:tracePt t="94434" x="4451350" y="5365750"/>
          <p14:tracePt t="94468" x="4432300" y="5429250"/>
          <p14:tracePt t="94470" x="4425950" y="5435600"/>
          <p14:tracePt t="94502" x="4425950" y="5505450"/>
          <p14:tracePt t="94539" x="4425950" y="5600700"/>
          <p14:tracePt t="94569" x="4413250" y="5664200"/>
          <p14:tracePt t="94601" x="4413250" y="5689600"/>
          <p14:tracePt t="94634" x="4413250" y="5734050"/>
          <p14:tracePt t="94668" x="4425950" y="5791200"/>
          <p14:tracePt t="94702" x="4432300" y="5822950"/>
          <p14:tracePt t="94704" x="4432300" y="5829300"/>
          <p14:tracePt t="94735" x="4438650" y="5854700"/>
          <p14:tracePt t="94736" x="4438650" y="5867400"/>
          <p14:tracePt t="94769" x="4445000" y="5905500"/>
          <p14:tracePt t="94801" x="4451350" y="5937250"/>
          <p14:tracePt t="94835" x="4457700" y="5956300"/>
          <p14:tracePt t="94868" x="4457700" y="5962650"/>
          <p14:tracePt t="94901" x="4464050" y="5969000"/>
          <p14:tracePt t="94935" x="4476750" y="5988050"/>
          <p14:tracePt t="94968" x="4476750" y="6007100"/>
          <p14:tracePt t="95002" x="4476750" y="6013450"/>
          <p14:tracePt t="95069" x="4476750" y="6019800"/>
          <p14:tracePt t="95255" x="4483100" y="6019800"/>
          <p14:tracePt t="95256" x="0" y="0"/>
        </p14:tracePtLst>
        <p14:tracePtLst>
          <p14:tracePt t="122276" x="3708400" y="1968500"/>
          <p14:tracePt t="122302" x="3733800" y="1987550"/>
          <p14:tracePt t="122335" x="3759200" y="2006600"/>
          <p14:tracePt t="122368" x="3803650" y="2038350"/>
          <p14:tracePt t="122402" x="3816350" y="2051050"/>
          <p14:tracePt t="122435" x="3829050" y="2051050"/>
          <p14:tracePt t="122445" x="3829050" y="2057400"/>
          <p14:tracePt t="122480" x="3892550" y="2076450"/>
          <p14:tracePt t="122512" x="4013200" y="2095500"/>
          <p14:tracePt t="122536" x="4178300" y="2139950"/>
          <p14:tracePt t="122569" x="4330700" y="2190750"/>
          <p14:tracePt t="122602" x="4527550" y="2235200"/>
          <p14:tracePt t="122635" x="4737100" y="2273300"/>
          <p14:tracePt t="122669" x="4902200" y="2317750"/>
          <p14:tracePt t="122670" x="4927600" y="2330450"/>
          <p14:tracePt t="122702" x="4940300" y="2343150"/>
          <p14:tracePt t="122763" x="4946650" y="2355850"/>
          <p14:tracePt t="122808" x="4984750" y="2406650"/>
          <p14:tracePt t="122837" x="5080000" y="2482850"/>
          <p14:tracePt t="122869" x="5118100" y="2514600"/>
          <p14:tracePt t="122902" x="5130800" y="2527300"/>
          <p14:tracePt t="122903" x="5137150" y="2527300"/>
          <p14:tracePt t="122913" x="5137150" y="2533650"/>
          <p14:tracePt t="122964" x="5149850" y="2559050"/>
          <p14:tracePt t="122996" x="5181600" y="2622550"/>
          <p14:tracePt t="123029" x="5207000" y="2679700"/>
          <p14:tracePt t="123053" x="5213350" y="2711450"/>
          <p14:tracePt t="123086" x="5219700" y="2743200"/>
          <p14:tracePt t="123120" x="5219700" y="2774950"/>
          <p14:tracePt t="123132" x="5219700" y="2787650"/>
          <p14:tracePt t="123163" x="5219700" y="2832100"/>
          <p14:tracePt t="123196" x="5226050" y="2908300"/>
          <p14:tracePt t="123230" x="5238750" y="2971800"/>
          <p14:tracePt t="123262" x="5245100" y="3009900"/>
          <p14:tracePt t="123294" x="5251450" y="3022600"/>
          <p14:tracePt t="123324" x="5251450" y="3041650"/>
          <p14:tracePt t="123355" x="5251450" y="3054350"/>
          <p14:tracePt t="123386" x="5251450" y="3098800"/>
          <p14:tracePt t="123420" x="5251450" y="3149600"/>
          <p14:tracePt t="123453" x="5251450" y="3200400"/>
          <p14:tracePt t="123487" x="5251450" y="3238500"/>
          <p14:tracePt t="123520" x="5251450" y="3257550"/>
          <p14:tracePt t="123553" x="5251450" y="3270250"/>
          <p14:tracePt t="123587" x="5251450" y="3295650"/>
          <p14:tracePt t="123587" x="5251450" y="3308350"/>
          <p14:tracePt t="123633" x="5251450" y="3340100"/>
          <p14:tracePt t="123663" x="5251450" y="3390900"/>
          <p14:tracePt t="123695" x="5251450" y="3435350"/>
          <p14:tracePt t="123728" x="5251450" y="3460750"/>
          <p14:tracePt t="123757" x="5251450" y="3492500"/>
          <p14:tracePt t="123797" x="5251450" y="3543300"/>
          <p14:tracePt t="123798" x="5257800" y="3562350"/>
          <p14:tracePt t="123820" x="5257800" y="3575050"/>
          <p14:tracePt t="123854" x="5257800" y="3619500"/>
          <p14:tracePt t="123887" x="5257800" y="3689350"/>
          <p14:tracePt t="123920" x="5257800" y="3746500"/>
          <p14:tracePt t="123954" x="5264150" y="3822700"/>
          <p14:tracePt t="123994" x="5270500" y="3930650"/>
          <p14:tracePt t="124027" x="5276850" y="4025900"/>
          <p14:tracePt t="124058" x="5289550" y="4083050"/>
          <p14:tracePt t="124088" x="5289550" y="4152900"/>
          <p14:tracePt t="124121" x="5295900" y="4210050"/>
          <p14:tracePt t="124154" x="5302250" y="4273550"/>
          <p14:tracePt t="124193" x="5308600" y="4318000"/>
          <p14:tracePt t="124224" x="5308600" y="4368800"/>
          <p14:tracePt t="124254" x="5308600" y="4451350"/>
          <p14:tracePt t="124288" x="5308600" y="4514850"/>
          <p14:tracePt t="124321" x="5314950" y="4591050"/>
          <p14:tracePt t="124354" x="5327650" y="4654550"/>
          <p14:tracePt t="124393" x="5334000" y="4762500"/>
          <p14:tracePt t="124421" x="5334000" y="4876800"/>
          <p14:tracePt t="124422" x="5334000" y="4902200"/>
          <p14:tracePt t="124454" x="5334000" y="4972050"/>
          <p14:tracePt t="124488" x="5334000" y="5060950"/>
          <p14:tracePt t="124521" x="5334000" y="5194300"/>
          <p14:tracePt t="124555" x="5334000" y="5302250"/>
          <p14:tracePt t="124588" x="5334000" y="5384800"/>
          <p14:tracePt t="124621" x="5359400" y="5518150"/>
          <p14:tracePt t="124642" x="5365750" y="5581650"/>
          <p14:tracePt t="124677" x="5372100" y="5664200"/>
          <p14:tracePt t="124705" x="5372100" y="5683250"/>
          <p14:tracePt t="124738" x="5372100" y="5702300"/>
          <p14:tracePt t="124772" x="5372100" y="5715000"/>
          <p14:tracePt t="124805" x="5372100" y="5727700"/>
          <p14:tracePt t="124844" x="5372100" y="5753100"/>
          <p14:tracePt t="124853" x="5372100" y="5759450"/>
          <p14:tracePt t="124885" x="5372100" y="5791200"/>
          <p14:tracePt t="124918" x="5365750" y="5835650"/>
          <p14:tracePt t="124949" x="5365750" y="5848350"/>
          <p14:tracePt t="124950" x="5365750" y="5854700"/>
          <p14:tracePt t="124979" x="5365750" y="5867400"/>
          <p14:tracePt t="125009" x="5365750" y="5892800"/>
          <p14:tracePt t="125038" x="5365750" y="5911850"/>
          <p14:tracePt t="125072" x="5365750" y="5924550"/>
          <p14:tracePt t="125105" x="5365750" y="5949950"/>
          <p14:tracePt t="125139" x="5365750" y="5988050"/>
          <p14:tracePt t="125172" x="5365750" y="6013450"/>
          <p14:tracePt t="125174" x="5365750" y="6026150"/>
          <p14:tracePt t="125205" x="5365750" y="6051550"/>
          <p14:tracePt t="125239" x="5365750" y="6070600"/>
          <p14:tracePt t="125272" x="5378450" y="6083300"/>
          <p14:tracePt t="125333" x="5378450" y="6089650"/>
          <p14:tracePt t="125369" x="5378450" y="6096000"/>
          <p14:tracePt t="125400" x="5378450" y="6115050"/>
          <p14:tracePt t="125433" x="5378450" y="6134100"/>
          <p14:tracePt t="125465" x="5378450" y="6153150"/>
          <p14:tracePt t="125505" x="5378450" y="6159500"/>
          <p14:tracePt t="125537" x="5378450" y="6165850"/>
          <p14:tracePt t="125568" x="5378450" y="6172200"/>
          <p14:tracePt t="125600" x="5378450" y="6184900"/>
          <p14:tracePt t="125635" x="5372100" y="6210300"/>
          <p14:tracePt t="125667" x="5372100" y="6229350"/>
          <p14:tracePt t="125698" x="5372100" y="6254750"/>
          <p14:tracePt t="125710" x="5372100" y="6261100"/>
          <p14:tracePt t="125742" x="5372100" y="6267450"/>
          <p14:tracePt t="125773" x="5372100" y="6273800"/>
          <p14:tracePt t="125808" x="5372100" y="6280150"/>
          <p14:tracePt t="125899" x="5372100" y="6286500"/>
          <p14:tracePt t="125930" x="5372100" y="6292850"/>
          <p14:tracePt t="125978" x="5372100" y="6299200"/>
          <p14:tracePt t="126716" x="0" y="0"/>
        </p14:tracePtLst>
        <p14:tracePtLst>
          <p14:tracePt t="144387" x="3695700" y="3549650"/>
          <p14:tracePt t="144423" x="3651250" y="3530600"/>
          <p14:tracePt t="144450" x="3568700" y="3517900"/>
          <p14:tracePt t="144481" x="3448050" y="3492500"/>
          <p14:tracePt t="144513" x="3314700" y="3479800"/>
          <p14:tracePt t="144546" x="3289300" y="3492500"/>
          <p14:tracePt t="144579" x="3251200" y="3524250"/>
          <p14:tracePt t="144613" x="3225800" y="3575050"/>
          <p14:tracePt t="144646" x="3200400" y="3676650"/>
          <p14:tracePt t="144679" x="3175000" y="3835400"/>
          <p14:tracePt t="144716" x="3175000" y="3898900"/>
          <p14:tracePt t="144717" x="3175000" y="3917950"/>
          <p14:tracePt t="144728" x="3181350" y="3924300"/>
          <p14:tracePt t="144761" x="3225800" y="3975100"/>
          <p14:tracePt t="144811" x="3346450" y="4083050"/>
          <p14:tracePt t="144839" x="3429000" y="4114800"/>
          <p14:tracePt t="144871" x="3524250" y="4140200"/>
          <p14:tracePt t="144901" x="3600450" y="4165600"/>
          <p14:tracePt t="144933" x="3689350" y="4197350"/>
          <p14:tracePt t="144963" x="3778250" y="4197350"/>
          <p14:tracePt t="144996" x="3835400" y="4178300"/>
          <p14:tracePt t="145030" x="3898900" y="4159250"/>
          <p14:tracePt t="145063" x="3981450" y="4159250"/>
          <p14:tracePt t="145096" x="4032250" y="4159250"/>
          <p14:tracePt t="145137" x="4102100" y="4095750"/>
          <p14:tracePt t="145168" x="4127500" y="4019550"/>
          <p14:tracePt t="145199" x="4140200" y="3937000"/>
          <p14:tracePt t="145241" x="4133850" y="3835400"/>
          <p14:tracePt t="145255" x="4102100" y="3771900"/>
          <p14:tracePt t="145289" x="4070350" y="3721100"/>
          <p14:tracePt t="145323" x="4013200" y="3657600"/>
          <p14:tracePt t="145355" x="3949700" y="3606800"/>
          <p14:tracePt t="145384" x="3854450" y="3543300"/>
          <p14:tracePt t="145415" x="3784600" y="3511550"/>
          <p14:tracePt t="145433" x="3759200" y="3505200"/>
          <p14:tracePt t="145463" x="3695700" y="3492500"/>
          <p14:tracePt t="145495" x="3575050" y="3492500"/>
          <p14:tracePt t="145527" x="3435350" y="3517900"/>
          <p14:tracePt t="145557" x="3384550" y="3530600"/>
          <p14:tracePt t="145589" x="3346450" y="3549650"/>
          <p14:tracePt t="145619" x="3346450" y="3556000"/>
          <p14:tracePt t="145651" x="3321050" y="3594100"/>
          <p14:tracePt t="145681" x="3282950" y="3676650"/>
          <p14:tracePt t="145693" x="3270250" y="3708400"/>
          <p14:tracePt t="145725" x="3257550" y="3771900"/>
          <p14:tracePt t="145758" x="3251200" y="3822700"/>
          <p14:tracePt t="145790" x="3263900" y="3905250"/>
          <p14:tracePt t="145821" x="3327400" y="4025900"/>
          <p14:tracePt t="145854" x="3365500" y="4057650"/>
          <p14:tracePt t="145885" x="3384550" y="4064000"/>
          <p14:tracePt t="145915" x="3422650" y="4095750"/>
          <p14:tracePt t="145947" x="3511550" y="4159250"/>
          <p14:tracePt t="145981" x="3568700" y="4152900"/>
          <p14:tracePt t="146014" x="3638550" y="4127500"/>
          <p14:tracePt t="146015" x="3683000" y="4108450"/>
          <p14:tracePt t="146048" x="3727450" y="4089400"/>
          <p14:tracePt t="146081" x="3746500" y="4083050"/>
          <p14:tracePt t="146123" x="3778250" y="4051300"/>
          <p14:tracePt t="146154" x="3790950" y="4032250"/>
          <p14:tracePt t="146181" x="3797300" y="4000500"/>
          <p14:tracePt t="146198" x="3797300" y="3949700"/>
          <p14:tracePt t="146231" x="3803650" y="3848100"/>
          <p14:tracePt t="146233" x="3803650" y="3835400"/>
          <p14:tracePt t="146242" x="3803650" y="3790950"/>
          <p14:tracePt t="146265" x="3797300" y="3714750"/>
          <p14:tracePt t="146274" x="3784600" y="3676650"/>
          <p14:tracePt t="146298" x="3746500" y="3619500"/>
          <p14:tracePt t="146308" x="3746500" y="3606800"/>
          <p14:tracePt t="146331" x="3721100" y="3581400"/>
          <p14:tracePt t="146365" x="3714750" y="3562350"/>
          <p14:tracePt t="146398" x="3695700" y="3543300"/>
          <p14:tracePt t="146431" x="3625850" y="3492500"/>
          <p14:tracePt t="146434" x="3600450" y="3473450"/>
          <p14:tracePt t="146444" x="3581400" y="3467100"/>
          <p14:tracePt t="146479" x="3530600" y="3441700"/>
          <p14:tracePt t="146510" x="3492500" y="3435350"/>
          <p14:tracePt t="146543" x="3416300" y="3479800"/>
          <p14:tracePt t="146575" x="3352800" y="3524250"/>
          <p14:tracePt t="146606" x="3289300" y="3594100"/>
          <p14:tracePt t="146638" x="3244850" y="3644900"/>
          <p14:tracePt t="146652" x="3238500" y="3663950"/>
          <p14:tracePt t="146681" x="3232150" y="3689350"/>
          <p14:tracePt t="146683" x="3232150" y="3702050"/>
          <p14:tracePt t="146715" x="3232150" y="3752850"/>
          <p14:tracePt t="146747" x="3232150" y="3835400"/>
          <p14:tracePt t="146779" x="3238500" y="3943350"/>
          <p14:tracePt t="146812" x="3270250" y="4057650"/>
          <p14:tracePt t="146813" x="3289300" y="4095750"/>
          <p14:tracePt t="146842" x="3321050" y="4146550"/>
          <p14:tracePt t="146873" x="3333750" y="4165600"/>
          <p14:tracePt t="146912" x="3397250" y="4184650"/>
          <p14:tracePt t="146944" x="3619500" y="4229100"/>
          <p14:tracePt t="146976" x="3790950" y="4267200"/>
          <p14:tracePt t="147007" x="3841750" y="4267200"/>
          <p14:tracePt t="147075" x="3860800" y="4241800"/>
          <p14:tracePt t="147104" x="3898900" y="4133850"/>
          <p14:tracePt t="147135" x="3937000" y="3975100"/>
          <p14:tracePt t="147166" x="3943350" y="3854450"/>
          <p14:tracePt t="147177" x="3943350" y="3759200"/>
          <p14:tracePt t="147210" x="3917950" y="3644900"/>
          <p14:tracePt t="147242" x="3886200" y="3581400"/>
          <p14:tracePt t="147274" x="3873500" y="3556000"/>
          <p14:tracePt t="147304" x="3873500" y="3549650"/>
          <p14:tracePt t="147336" x="3867150" y="3536950"/>
          <p14:tracePt t="147366" x="3841750" y="3530600"/>
          <p14:tracePt t="147403" x="3810000" y="3511550"/>
          <p14:tracePt t="147435" x="3752850" y="3498850"/>
          <p14:tracePt t="147467" x="3708400" y="3492500"/>
          <p14:tracePt t="147499" x="3651250" y="3505200"/>
          <p14:tracePt t="147533" x="3562350" y="3530600"/>
          <p14:tracePt t="147566" x="3486150" y="3549650"/>
          <p14:tracePt t="147569" x="3454400" y="3556000"/>
          <p14:tracePt t="147605" x="3397250" y="3581400"/>
          <p14:tracePt t="147635" x="3371850" y="3600450"/>
          <p14:tracePt t="147666" x="3359150" y="3619500"/>
          <p14:tracePt t="147667" x="3352800" y="3638550"/>
          <p14:tracePt t="147700" x="3327400" y="3689350"/>
          <p14:tracePt t="147710" x="3314700" y="3708400"/>
          <p14:tracePt t="147733" x="3302000" y="3759200"/>
          <p14:tracePt t="147766" x="3282950" y="3848100"/>
          <p14:tracePt t="147800" x="3282950" y="3943350"/>
          <p14:tracePt t="147834" x="3308350" y="4057650"/>
          <p14:tracePt t="147867" x="3352800" y="4140200"/>
          <p14:tracePt t="147900" x="3416300" y="4222750"/>
          <p14:tracePt t="147933" x="3517900" y="4292600"/>
          <p14:tracePt t="147967" x="3727450" y="4362450"/>
          <p14:tracePt t="148000" x="3943350" y="4413250"/>
          <p14:tracePt t="148033" x="4006850" y="4419600"/>
          <p14:tracePt t="148067" x="4013200" y="4400550"/>
          <p14:tracePt t="148106" x="4038600" y="4311650"/>
          <p14:tracePt t="148136" x="4044950" y="4241800"/>
          <p14:tracePt t="148167" x="4038600" y="4197350"/>
          <p14:tracePt t="148168" x="0" y="0"/>
        </p14:tracePtLst>
        <p14:tracePtLst>
          <p14:tracePt t="153090" x="3663950" y="3517900"/>
          <p14:tracePt t="153117" x="3638550" y="3505200"/>
          <p14:tracePt t="153148" x="3594100" y="3492500"/>
          <p14:tracePt t="153180" x="3543300" y="3486150"/>
          <p14:tracePt t="153207" x="3517900" y="3486150"/>
          <p14:tracePt t="153209" x="3511550" y="3486150"/>
          <p14:tracePt t="153240" x="3486150" y="3486150"/>
          <p14:tracePt t="153273" x="3416300" y="3498850"/>
          <p14:tracePt t="153307" x="3289300" y="3536950"/>
          <p14:tracePt t="153340" x="3225800" y="3562350"/>
          <p14:tracePt t="153379" x="3187700" y="3606800"/>
          <p14:tracePt t="153407" x="3181350" y="3632200"/>
          <p14:tracePt t="153440" x="3175000" y="3663950"/>
          <p14:tracePt t="153473" x="3175000" y="3702050"/>
          <p14:tracePt t="153475" x="3175000" y="3721100"/>
          <p14:tracePt t="153507" x="3181350" y="3797300"/>
          <p14:tracePt t="153540" x="3194050" y="3848100"/>
          <p14:tracePt t="153574" x="3206750" y="3873500"/>
          <p14:tracePt t="153607" x="3219450" y="3886200"/>
          <p14:tracePt t="153640" x="3238500" y="3905250"/>
          <p14:tracePt t="153674" x="3276600" y="3930650"/>
          <p14:tracePt t="153707" x="3314700" y="3949700"/>
          <p14:tracePt t="153740" x="3333750" y="3956050"/>
          <p14:tracePt t="153741" x="3346450" y="3956050"/>
          <p14:tracePt t="153774" x="3416300" y="3943350"/>
          <p14:tracePt t="153807" x="3530600" y="3905250"/>
          <p14:tracePt t="153840" x="3644900" y="3867150"/>
          <p14:tracePt t="153879" x="3670300" y="3860800"/>
          <p14:tracePt t="153907" x="3676650" y="3835400"/>
          <p14:tracePt t="153918" x="3683000" y="3816350"/>
          <p14:tracePt t="153941" x="3708400" y="3759200"/>
          <p14:tracePt t="153974" x="3733800" y="3683000"/>
          <p14:tracePt t="154008" x="3740150" y="3606800"/>
          <p14:tracePt t="154041" x="3740150" y="3568700"/>
          <p14:tracePt t="154074" x="3727450" y="3511550"/>
          <p14:tracePt t="154075" x="3721100" y="3498850"/>
          <p14:tracePt t="154086" x="3714750" y="3492500"/>
          <p14:tracePt t="154118" x="3702050" y="3479800"/>
          <p14:tracePt t="154141" x="3695700" y="3473450"/>
          <p14:tracePt t="154174" x="3683000" y="3467100"/>
          <p14:tracePt t="154208" x="3663950" y="3460750"/>
          <p14:tracePt t="154241" x="3619500" y="3454400"/>
          <p14:tracePt t="154274" x="3524250" y="3454400"/>
          <p14:tracePt t="154308" x="3435350" y="3454400"/>
          <p14:tracePt t="154341" x="3384550" y="3460750"/>
          <p14:tracePt t="154361" x="3378200" y="3460750"/>
          <p14:tracePt t="154402" x="3365500" y="3473450"/>
          <p14:tracePt t="154436" x="3352800" y="3486150"/>
          <p14:tracePt t="154438" x="3346450" y="3492500"/>
          <p14:tracePt t="154448" x="3346450" y="3498850"/>
          <p14:tracePt t="154462" x="3340100" y="3511550"/>
          <p14:tracePt t="154491" x="3327400" y="3536950"/>
          <p14:tracePt t="154525" x="3308350" y="3581400"/>
          <p14:tracePt t="154526" x="3308350" y="3594100"/>
          <p14:tracePt t="154564" x="3289300" y="3644900"/>
          <p14:tracePt t="154591" x="3289300" y="3683000"/>
          <p14:tracePt t="154625" x="3289300" y="3702050"/>
          <p14:tracePt t="154658" x="3289300" y="3727450"/>
          <p14:tracePt t="154692" x="3289300" y="3765550"/>
          <p14:tracePt t="154725" x="3302000" y="3816350"/>
          <p14:tracePt t="154758" x="3321050" y="3848100"/>
          <p14:tracePt t="154775" x="3327400" y="3860800"/>
          <p14:tracePt t="154792" x="3333750" y="3867150"/>
          <p14:tracePt t="154837" x="3352800" y="3886200"/>
          <p14:tracePt t="154858" x="3359150" y="3892550"/>
          <p14:tracePt t="154892" x="3371850" y="3898900"/>
          <p14:tracePt t="154925" x="3409950" y="3905250"/>
          <p14:tracePt t="154959" x="3460750" y="3905250"/>
          <p14:tracePt t="154992" x="3536950" y="3898900"/>
          <p14:tracePt t="154993" x="3549650" y="3892550"/>
          <p14:tracePt t="155025" x="3562350" y="3892550"/>
          <p14:tracePt t="155053" x="3575050" y="3886200"/>
          <p14:tracePt t="155082" x="3594100" y="3867150"/>
          <p14:tracePt t="155121" x="3613150" y="3841750"/>
          <p14:tracePt t="155152" x="3644900" y="3803650"/>
          <p14:tracePt t="155182" x="3651250" y="3784600"/>
          <p14:tracePt t="155194" x="3657600" y="3778250"/>
          <p14:tracePt t="155216" x="3663950" y="3765550"/>
          <p14:tracePt t="155247" x="3670300" y="3746500"/>
          <p14:tracePt t="155277" x="3670300" y="3714750"/>
          <p14:tracePt t="155309" x="3670300" y="3683000"/>
          <p14:tracePt t="155342" x="3670300" y="3657600"/>
          <p14:tracePt t="155376" x="3670300" y="3644900"/>
          <p14:tracePt t="155409" x="3670300" y="3625850"/>
          <p14:tracePt t="155450" x="3663950" y="3613150"/>
          <p14:tracePt t="155483" x="3657600" y="3600450"/>
          <p14:tracePt t="155513" x="3644900" y="3587750"/>
          <p14:tracePt t="155544" x="3638550" y="3581400"/>
          <p14:tracePt t="155576" x="3625850" y="3575050"/>
          <p14:tracePt t="155616" x="3606800" y="3575050"/>
          <p14:tracePt t="155649" x="3575050" y="3568700"/>
          <p14:tracePt t="155680" x="3549650" y="3568700"/>
          <p14:tracePt t="155710" x="3524250" y="3568700"/>
          <p14:tracePt t="155743" x="3492500" y="3568700"/>
          <p14:tracePt t="155776" x="3479800" y="3568700"/>
          <p14:tracePt t="155810" x="3448050" y="3568700"/>
          <p14:tracePt t="155849" x="3416300" y="3568700"/>
          <p14:tracePt t="155889" x="3397250" y="3575050"/>
          <p14:tracePt t="155921" x="3371850" y="3587750"/>
          <p14:tracePt t="155952" x="3333750" y="3613150"/>
          <p14:tracePt t="155983" x="3321050" y="3632200"/>
          <p14:tracePt t="156013" x="3295650" y="3651250"/>
          <p14:tracePt t="156043" x="3295650" y="3670300"/>
          <p14:tracePt t="156077" x="3289300" y="3695700"/>
          <p14:tracePt t="156110" x="3289300" y="3733800"/>
          <p14:tracePt t="156154" x="3289300" y="3765550"/>
          <p14:tracePt t="156186" x="3289300" y="3778250"/>
          <p14:tracePt t="156220" x="3302000" y="3790950"/>
          <p14:tracePt t="156243" x="3308350" y="3803650"/>
          <p14:tracePt t="156277" x="3327400" y="3822700"/>
          <p14:tracePt t="156310" x="3327400" y="3829050"/>
          <p14:tracePt t="156585" x="3327400" y="3835400"/>
          <p14:tracePt t="156635" x="3333750" y="3841750"/>
          <p14:tracePt t="156666" x="3340100" y="3848100"/>
          <p14:tracePt t="156696" x="3346450" y="3854450"/>
          <p14:tracePt t="156838" x="3346450" y="3860800"/>
          <p14:tracePt t="156872" x="3359150" y="3867150"/>
          <p14:tracePt t="156902" x="3365500" y="3879850"/>
          <p14:tracePt t="156903" x="3371850" y="3879850"/>
          <p14:tracePt t="156935" x="3378200" y="3879850"/>
          <p14:tracePt t="156979" x="3390900" y="3879850"/>
          <p14:tracePt t="157010" x="3403600" y="3879850"/>
          <p14:tracePt t="157041" x="3409950" y="3879850"/>
          <p14:tracePt t="157072" x="3416300" y="3886200"/>
          <p14:tracePt t="157104" x="3429000" y="3886200"/>
          <p14:tracePt t="157134" x="3435350" y="3886200"/>
          <p14:tracePt t="157167" x="3454400" y="3886200"/>
          <p14:tracePt t="157199" x="3460750" y="3892550"/>
          <p14:tracePt t="157232" x="3467100" y="3892550"/>
          <p14:tracePt t="157261" x="3479800" y="3892550"/>
          <p14:tracePt t="157295" x="3486150" y="3892550"/>
          <p14:tracePt t="157341" x="3492500" y="3892550"/>
          <p14:tracePt t="157761" x="0" y="0"/>
        </p14:tracePtLst>
        <p14:tracePtLst>
          <p14:tracePt t="164126" x="3302000" y="3886200"/>
          <p14:tracePt t="164214" x="3327400" y="3911600"/>
          <p14:tracePt t="164245" x="3340100" y="3930650"/>
          <p14:tracePt t="164270" x="3365500" y="3962400"/>
          <p14:tracePt t="164311" x="3416300" y="4025900"/>
          <p14:tracePt t="164342" x="3454400" y="4076700"/>
          <p14:tracePt t="164372" x="3473450" y="4095750"/>
          <p14:tracePt t="164405" x="3479800" y="4108450"/>
          <p14:tracePt t="164406" x="3486150" y="4108450"/>
          <p14:tracePt t="164437" x="3498850" y="4121150"/>
          <p14:tracePt t="164470" x="3536950" y="4152900"/>
          <p14:tracePt t="164504" x="3568700" y="4171950"/>
          <p14:tracePt t="164537" x="3594100" y="4191000"/>
          <p14:tracePt t="164570" x="3606800" y="4203700"/>
          <p14:tracePt t="164604" x="3625850" y="4216400"/>
          <p14:tracePt t="164643" x="3651250" y="4241800"/>
          <p14:tracePt t="164671" x="3663950" y="4254500"/>
          <p14:tracePt t="164704" x="3670300" y="4254500"/>
          <p14:tracePt t="164737" x="3683000" y="4267200"/>
          <p14:tracePt t="164771" x="3714750" y="4305300"/>
          <p14:tracePt t="164773" x="3721100" y="4318000"/>
          <p14:tracePt t="164804" x="3746500" y="4356100"/>
          <p14:tracePt t="164837" x="3759200" y="4387850"/>
          <p14:tracePt t="164871" x="3759200" y="4425950"/>
          <p14:tracePt t="164891" x="3765550" y="4438650"/>
          <p14:tracePt t="164914" x="3771900" y="4495800"/>
          <p14:tracePt t="164937" x="3778250" y="4559300"/>
          <p14:tracePt t="164971" x="3778250" y="4616450"/>
          <p14:tracePt t="165004" x="3778250" y="4705350"/>
          <p14:tracePt t="165006" x="3778250" y="4730750"/>
          <p14:tracePt t="165038" x="3771900" y="4819650"/>
          <p14:tracePt t="165071" x="3759200" y="4914900"/>
          <p14:tracePt t="165104" x="3746500" y="5029200"/>
          <p14:tracePt t="165125" x="3746500" y="5092700"/>
          <p14:tracePt t="165155" x="3740150" y="5251450"/>
          <p14:tracePt t="165187" x="3740150" y="5359400"/>
          <p14:tracePt t="165200" x="3733800" y="5403850"/>
          <p14:tracePt t="165233" x="3733800" y="5454650"/>
          <p14:tracePt t="165266" x="3733800" y="5556250"/>
          <p14:tracePt t="165296" x="3727450" y="5753100"/>
          <p14:tracePt t="165321" x="3727450" y="5873750"/>
          <p14:tracePt t="165355" x="3727450" y="5962650"/>
          <p14:tracePt t="165388" x="3727450" y="6013450"/>
          <p14:tracePt t="165421" x="3727450" y="6057900"/>
          <p14:tracePt t="165455" x="3727450" y="6070600"/>
          <p14:tracePt t="165498" x="3727450" y="6089650"/>
          <p14:tracePt t="165528" x="3727450" y="6108700"/>
          <p14:tracePt t="165655" x="3727450" y="6115050"/>
          <p14:tracePt t="165796" x="0" y="0"/>
        </p14:tracePtLst>
        <p14:tracePtLst>
          <p14:tracePt t="166417" x="3505200" y="3987800"/>
          <p14:tracePt t="166449" x="3492500" y="3981450"/>
          <p14:tracePt t="166480" x="3473450" y="3975100"/>
          <p14:tracePt t="166511" x="3460750" y="3975100"/>
          <p14:tracePt t="166541" x="3435350" y="4000500"/>
          <p14:tracePt t="166573" x="3390900" y="4038600"/>
          <p14:tracePt t="166606" x="3352800" y="4083050"/>
          <p14:tracePt t="166640" x="3327400" y="4121150"/>
          <p14:tracePt t="166673" x="3314700" y="4159250"/>
          <p14:tracePt t="166706" x="3308350" y="4184650"/>
          <p14:tracePt t="166749" x="3302000" y="4203700"/>
          <p14:tracePt t="166750" x="3302000" y="4210050"/>
          <p14:tracePt t="166774" x="3295650" y="4279900"/>
          <p14:tracePt t="166807" x="3295650" y="4337050"/>
          <p14:tracePt t="166844" x="3289300" y="4425950"/>
          <p14:tracePt t="166873" x="3282950" y="4495800"/>
          <p14:tracePt t="166874" x="3282950" y="4527550"/>
          <p14:tracePt t="166907" x="3282950" y="4667250"/>
          <p14:tracePt t="166940" x="3282950" y="4775200"/>
          <p14:tracePt t="166973" x="3282950" y="4857750"/>
          <p14:tracePt t="167007" x="3282950" y="4940300"/>
          <p14:tracePt t="167040" x="3289300" y="5073650"/>
          <p14:tracePt t="167079" x="3289300" y="5200650"/>
          <p14:tracePt t="167110" x="3289300" y="5289550"/>
          <p14:tracePt t="167140" x="3289300" y="5365750"/>
          <p14:tracePt t="167174" x="3289300" y="5492750"/>
          <p14:tracePt t="167207" x="3289300" y="5607050"/>
          <p14:tracePt t="167241" x="3289300" y="5676900"/>
          <p14:tracePt t="167280" x="3289300" y="5721350"/>
          <p14:tracePt t="167307" x="3289300" y="5784850"/>
          <p14:tracePt t="167340" x="3289300" y="5880100"/>
          <p14:tracePt t="167374" x="3289300" y="5911850"/>
          <p14:tracePt t="167407" x="3289300" y="5930900"/>
          <p14:tracePt t="167441" x="3289300" y="5956300"/>
          <p14:tracePt t="167474" x="3289300" y="5981700"/>
          <p14:tracePt t="167507" x="3295650" y="6000750"/>
          <p14:tracePt t="167541" x="3295650" y="6013450"/>
          <p14:tracePt t="167574" x="3295650" y="6019800"/>
          <p14:tracePt t="167700" x="0" y="0"/>
        </p14:tracePtLst>
        <p14:tracePtLst>
          <p14:tracePt t="171217" x="3473450" y="3937000"/>
          <p14:tracePt t="171291" x="3486150" y="3956050"/>
          <p14:tracePt t="171322" x="3517900" y="3987800"/>
          <p14:tracePt t="171354" x="3530600" y="4000500"/>
          <p14:tracePt t="171379" x="3536950" y="4013200"/>
          <p14:tracePt t="171413" x="3562350" y="4032250"/>
          <p14:tracePt t="171445" x="3581400" y="4070350"/>
          <p14:tracePt t="171479" x="3613150" y="4102100"/>
          <p14:tracePt t="171496" x="3632200" y="4121150"/>
          <p14:tracePt t="171529" x="3670300" y="4171950"/>
          <p14:tracePt t="171562" x="3702050" y="4203700"/>
          <p14:tracePt t="171596" x="3733800" y="4241800"/>
          <p14:tracePt t="171629" x="3752850" y="4260850"/>
          <p14:tracePt t="171672" x="3778250" y="4311650"/>
          <p14:tracePt t="171704" x="3810000" y="4362450"/>
          <p14:tracePt t="171729" x="3822700" y="4387850"/>
          <p14:tracePt t="171762" x="3829050" y="4406900"/>
          <p14:tracePt t="171796" x="3829050" y="4419600"/>
          <p14:tracePt t="171835" x="3829050" y="4451350"/>
          <p14:tracePt t="171863" x="3835400" y="4502150"/>
          <p14:tracePt t="171896" x="3848100" y="4540250"/>
          <p14:tracePt t="171946" x="3879850" y="4540250"/>
          <p14:tracePt t="171968" x="3924300" y="4527550"/>
          <p14:tracePt t="171998" x="3968750" y="4489450"/>
          <p14:tracePt t="172035" x="4006850" y="4349750"/>
          <p14:tracePt t="172063" x="4013200" y="4260850"/>
          <p14:tracePt t="172096" x="4000500" y="4191000"/>
          <p14:tracePt t="172130" x="3956050" y="4133850"/>
          <p14:tracePt t="172163" x="3879850" y="4108450"/>
          <p14:tracePt t="172197" x="3784600" y="4108450"/>
          <p14:tracePt t="172230" x="3663950" y="4127500"/>
          <p14:tracePt t="172263" x="3587750" y="4165600"/>
          <p14:tracePt t="172264" x="3568700" y="4191000"/>
          <p14:tracePt t="172283" x="3549650" y="4216400"/>
          <p14:tracePt t="172307" x="3511550" y="4286250"/>
          <p14:tracePt t="172330" x="3498850" y="4337050"/>
          <p14:tracePt t="172340" x="3492500" y="4381500"/>
          <p14:tracePt t="172363" x="3492500" y="4445000"/>
          <p14:tracePt t="172372" x="3492500" y="4470400"/>
          <p14:tracePt t="172397" x="3511550" y="4533900"/>
          <p14:tracePt t="172431" x="3581400" y="4648200"/>
          <p14:tracePt t="172463" x="3695700" y="4724400"/>
          <p14:tracePt t="172497" x="3822700" y="4749800"/>
          <p14:tracePt t="172531" x="3975100" y="4743450"/>
          <p14:tracePt t="172564" x="4019550" y="4705350"/>
          <p14:tracePt t="172565" x="4025900" y="4692650"/>
          <p14:tracePt t="172597" x="4044950" y="4610100"/>
          <p14:tracePt t="172630" x="4064000" y="4489450"/>
          <p14:tracePt t="172664" x="4076700" y="4400550"/>
          <p14:tracePt t="172697" x="4083050" y="4349750"/>
          <p14:tracePt t="172711" x="4076700" y="4324350"/>
          <p14:tracePt t="172745" x="4044950" y="4286250"/>
          <p14:tracePt t="172775" x="3917950" y="4235450"/>
          <p14:tracePt t="172807" x="3778250" y="4229100"/>
          <p14:tracePt t="172839" x="3683000" y="4229100"/>
          <p14:tracePt t="172864" x="3644900" y="4241800"/>
          <p14:tracePt t="172874" x="3625850" y="4260850"/>
          <p14:tracePt t="172908" x="3594100" y="4330700"/>
          <p14:tracePt t="172931" x="3568700" y="4406900"/>
          <p14:tracePt t="172964" x="3543300" y="4502150"/>
          <p14:tracePt t="172975" x="3543300" y="4533900"/>
          <p14:tracePt t="173008" x="3543300" y="4597400"/>
          <p14:tracePt t="173041" x="3556000" y="4667250"/>
          <p14:tracePt t="173074" x="3606800" y="4724400"/>
          <p14:tracePt t="173075" x="3619500" y="4737100"/>
          <p14:tracePt t="173107" x="3822700" y="4743450"/>
          <p14:tracePt t="173140" x="4051300" y="4660900"/>
          <p14:tracePt t="173166" x="4121150" y="4603750"/>
          <p14:tracePt t="173184" x="4127500" y="4578350"/>
          <p14:tracePt t="173200" x="4127500" y="4559300"/>
          <p14:tracePt t="173232" x="4127500" y="4483100"/>
          <p14:tracePt t="173242" x="4114800" y="4457700"/>
          <p14:tracePt t="173273" x="4070350" y="4368800"/>
          <p14:tracePt t="173305" x="4000500" y="4286250"/>
          <p14:tracePt t="173337" x="3937000" y="4254500"/>
          <p14:tracePt t="173375" x="3879850" y="4235450"/>
          <p14:tracePt t="173406" x="3810000" y="4235450"/>
          <p14:tracePt t="173437" x="3759200" y="4235450"/>
          <p14:tracePt t="173438" x="3740150" y="4235450"/>
          <p14:tracePt t="173447" x="3721100" y="4241800"/>
          <p14:tracePt t="173481" x="3683000" y="4254500"/>
          <p14:tracePt t="173514" x="3632200" y="4273550"/>
          <p14:tracePt t="173546" x="3581400" y="4305300"/>
          <p14:tracePt t="173568" x="3568700" y="4330700"/>
          <p14:tracePt t="173609" x="3543300" y="4387850"/>
          <p14:tracePt t="173643" x="3536950" y="4425950"/>
          <p14:tracePt t="173668" x="3536950" y="4451350"/>
          <p14:tracePt t="173700" x="3536950" y="4483100"/>
          <p14:tracePt t="173713" x="3536950" y="4489450"/>
          <p14:tracePt t="173745" x="3536950" y="4495800"/>
          <p14:tracePt t="173778" x="3536950" y="4502150"/>
          <p14:tracePt t="173807" x="3543300" y="4521200"/>
          <p14:tracePt t="173840" x="3575050" y="4578350"/>
          <p14:tracePt t="173871" x="3594100" y="4603750"/>
          <p14:tracePt t="173902" x="3644900" y="4622800"/>
          <p14:tracePt t="173942" x="3721100" y="4635500"/>
          <p14:tracePt t="173965" x="3797300" y="4641850"/>
          <p14:tracePt t="173999" x="3841750" y="4641850"/>
          <p14:tracePt t="174133" x="0" y="0"/>
        </p14:tracePtLst>
        <p14:tracePtLst>
          <p14:tracePt t="174577" x="3683000" y="4889500"/>
          <p14:tracePt t="174641" x="3695700" y="5035550"/>
          <p14:tracePt t="174694" x="3721100" y="5302250"/>
          <p14:tracePt t="174695" x="3727450" y="5359400"/>
          <p14:tracePt t="174733" x="3746500" y="5505450"/>
          <p14:tracePt t="174766" x="3752850" y="5562600"/>
          <p14:tracePt t="174827" x="3752850" y="5581650"/>
          <p14:tracePt t="174858" x="3752850" y="5638800"/>
          <p14:tracePt t="174893" x="3752850" y="5715000"/>
          <p14:tracePt t="174922" x="3752850" y="5759450"/>
          <p14:tracePt t="174953" x="3752850" y="5791200"/>
          <p14:tracePt t="174983" x="3752850" y="5835650"/>
          <p14:tracePt t="174985" x="3752850" y="5848350"/>
          <p14:tracePt t="174994" x="3752850" y="5873750"/>
          <p14:tracePt t="175025" x="3752850" y="5911850"/>
          <p14:tracePt t="175058" x="3752850" y="5943600"/>
          <p14:tracePt t="175089" x="3759200" y="5962650"/>
          <p14:tracePt t="175122" x="3759200" y="5975350"/>
          <p14:tracePt t="175156" x="3765550" y="5988050"/>
          <p14:tracePt t="175187" x="3765550" y="6007100"/>
          <p14:tracePt t="175198" x="3771900" y="6013450"/>
          <p14:tracePt t="175231" x="3778250" y="6038850"/>
          <p14:tracePt t="175263" x="3778250" y="6057900"/>
          <p14:tracePt t="175293" x="3778250" y="6070600"/>
          <p14:tracePt t="175329" x="3778250" y="6102350"/>
          <p14:tracePt t="175330" x="3778250" y="6115050"/>
          <p14:tracePt t="175340" x="3778250" y="6121400"/>
          <p14:tracePt t="175353" x="3778250" y="6127750"/>
          <p14:tracePt t="175384" x="3778250" y="6140450"/>
          <p14:tracePt t="175417" x="3778250" y="6159500"/>
          <p14:tracePt t="175450" x="3778250" y="6216650"/>
          <p14:tracePt t="175484" x="3778250" y="6254750"/>
          <p14:tracePt t="175557" x="3778250" y="6267450"/>
          <p14:tracePt t="175589" x="3784600" y="6292850"/>
          <p14:tracePt t="175621" x="3784600" y="6311900"/>
          <p14:tracePt t="175652" x="3784600" y="6324600"/>
          <p14:tracePt t="175690" x="3784600" y="6337300"/>
          <p14:tracePt t="175700" x="3784600" y="6343650"/>
          <p14:tracePt t="175929" x="0" y="0"/>
        </p14:tracePtLst>
        <p14:tracePtLst>
          <p14:tracePt t="182733" x="3454400" y="3937000"/>
          <p14:tracePt t="182810" x="3448050" y="3937000"/>
          <p14:tracePt t="182841" x="3435350" y="3956050"/>
          <p14:tracePt t="182871" x="3422650" y="3962400"/>
          <p14:tracePt t="182902" x="3403600" y="3981450"/>
          <p14:tracePt t="182934" x="3378200" y="4000500"/>
          <p14:tracePt t="182967" x="3359150" y="4038600"/>
          <p14:tracePt t="182998" x="3333750" y="4070350"/>
          <p14:tracePt t="183029" x="3327400" y="4083050"/>
          <p14:tracePt t="183060" x="3321050" y="4095750"/>
          <p14:tracePt t="183094" x="3308350" y="4114800"/>
          <p14:tracePt t="183133" x="3289300" y="4152900"/>
          <p14:tracePt t="183174" x="3276600" y="4178300"/>
          <p14:tracePt t="183198" x="3263900" y="4203700"/>
          <p14:tracePt t="183212" x="3263900" y="4222750"/>
          <p14:tracePt t="183243" x="3251200" y="4254500"/>
          <p14:tracePt t="183277" x="3244850" y="4279900"/>
          <p14:tracePt t="183310" x="3238500" y="4305300"/>
          <p14:tracePt t="183311" x="3238500" y="4318000"/>
          <p14:tracePt t="183320" x="3238500" y="4324350"/>
          <p14:tracePt t="183348" x="3232150" y="4356100"/>
          <p14:tracePt t="183358" x="3232150" y="4362450"/>
          <p14:tracePt t="183389" x="3225800" y="4406900"/>
          <p14:tracePt t="183400" x="3225800" y="4425950"/>
          <p14:tracePt t="183432" x="3219450" y="4470400"/>
          <p14:tracePt t="183463" x="3219450" y="4476750"/>
          <p14:tracePt t="183494" x="3213100" y="4508500"/>
          <p14:tracePt t="183532" x="3213100" y="4527550"/>
          <p14:tracePt t="183562" x="3213100" y="4533900"/>
          <p14:tracePt t="183594" x="3213100" y="4540250"/>
          <p14:tracePt t="183627" x="3213100" y="4552950"/>
          <p14:tracePt t="183669" x="3213100" y="4565650"/>
          <p14:tracePt t="183700" x="3213100" y="4578350"/>
          <p14:tracePt t="183735" x="3213100" y="4584700"/>
          <p14:tracePt t="183764" x="3213100" y="4591050"/>
          <p14:tracePt t="183795" x="3213100" y="4597400"/>
          <p14:tracePt t="183856" x="3213100" y="4603750"/>
          <p14:tracePt t="183889" x="3213100" y="4610100"/>
          <p14:tracePt t="185999" x="3213100" y="4629150"/>
          <p14:tracePt t="186030" x="3213100" y="4648200"/>
          <p14:tracePt t="186042" x="3213100" y="4667250"/>
          <p14:tracePt t="186075" x="3213100" y="4718050"/>
          <p14:tracePt t="186106" x="3213100" y="4762500"/>
          <p14:tracePt t="186138" x="3213100" y="4819650"/>
          <p14:tracePt t="186169" x="3213100" y="4870450"/>
          <p14:tracePt t="186209" x="3213100" y="4914900"/>
          <p14:tracePt t="186234" x="3213100" y="4940300"/>
          <p14:tracePt t="186264" x="3213100" y="4997450"/>
          <p14:tracePt t="186297" x="3206750" y="5130800"/>
          <p14:tracePt t="186330" x="3200400" y="5219700"/>
          <p14:tracePt t="186364" x="3200400" y="5270500"/>
          <p14:tracePt t="186407" x="3200400" y="5372100"/>
          <p14:tracePt t="186437" x="3206750" y="5454650"/>
          <p14:tracePt t="186466" x="3213100" y="5524500"/>
          <p14:tracePt t="186497" x="3213100" y="5575300"/>
          <p14:tracePt t="186531" x="3213100" y="5638800"/>
          <p14:tracePt t="186564" x="3219450" y="5715000"/>
          <p14:tracePt t="186597" x="3225800" y="5791200"/>
          <p14:tracePt t="186631" x="3232150" y="5835650"/>
          <p14:tracePt t="186673" x="3232150" y="5867400"/>
          <p14:tracePt t="186704" x="3232150" y="5899150"/>
          <p14:tracePt t="186707" x="3232150" y="5924550"/>
          <p14:tracePt t="186731" x="3238500" y="5956300"/>
          <p14:tracePt t="186764" x="3244850" y="6026150"/>
          <p14:tracePt t="186803" x="3257550" y="6096000"/>
          <p14:tracePt t="186831" x="3257550" y="6115050"/>
          <p14:tracePt t="186864" x="3257550" y="6134100"/>
          <p14:tracePt t="186907" x="3257550" y="6153150"/>
          <p14:tracePt t="186939" x="3263900" y="6172200"/>
          <p14:tracePt t="186970" x="3263900" y="6197600"/>
          <p14:tracePt t="186998" x="3263900" y="6210300"/>
          <p14:tracePt t="187018" x="3263900" y="6216650"/>
          <p14:tracePt t="187031" x="3263900" y="6223000"/>
          <p14:tracePt t="187065" x="3263900" y="6229350"/>
          <p14:tracePt t="187098" x="3263900" y="6235700"/>
          <p14:tracePt t="187138" x="3263900" y="6248400"/>
          <p14:tracePt t="187168" x="3263900" y="6254750"/>
          <p14:tracePt t="187211" x="3263900" y="6267450"/>
          <p14:tracePt t="187234" x="3263900" y="6273800"/>
          <p14:tracePt t="187265" x="3270250" y="6286500"/>
          <p14:tracePt t="187298" x="3270250" y="6292850"/>
          <p14:tracePt t="187527" x="3270250" y="6299200"/>
          <p14:tracePt t="187560" x="3270250" y="6305550"/>
          <p14:tracePt t="187590" x="3270250" y="6318250"/>
          <p14:tracePt t="187622" x="3263900" y="6337300"/>
          <p14:tracePt t="187652" x="3251200" y="6356350"/>
          <p14:tracePt t="187685" x="3238500" y="6369050"/>
          <p14:tracePt t="187696" x="3232150" y="6375400"/>
          <p14:tracePt t="187718" x="3219450" y="6381750"/>
          <p14:tracePt t="187749" x="3181350" y="6394450"/>
          <p14:tracePt t="187782" x="3073400" y="6413500"/>
          <p14:tracePt t="187816" x="2927350" y="6413500"/>
          <p14:tracePt t="187849" x="2743200" y="6400800"/>
          <p14:tracePt t="187889" x="2520950" y="6369050"/>
          <p14:tracePt t="187920" x="2425700" y="6356350"/>
          <p14:tracePt t="187959" x="2336800" y="6356350"/>
          <p14:tracePt t="187982" x="2298700" y="6350000"/>
          <p14:tracePt t="187993" x="2260600" y="6343650"/>
          <p14:tracePt t="188016" x="2171700" y="6337300"/>
          <p14:tracePt t="188049" x="2025650" y="6318250"/>
          <p14:tracePt t="188083" x="1924050" y="6299200"/>
          <p14:tracePt t="188123" x="1746250" y="6273800"/>
          <p14:tracePt t="188160" x="1670050" y="6261100"/>
          <p14:tracePt t="188183" x="1638300" y="6242050"/>
          <p14:tracePt t="188200" x="1549400" y="6223000"/>
          <p14:tracePt t="188233" x="1308100" y="6165850"/>
          <p14:tracePt t="188243" x="1257300" y="6146800"/>
          <p14:tracePt t="188275" x="1193800" y="6102350"/>
          <p14:tracePt t="188307" x="1187450" y="6057900"/>
          <p14:tracePt t="188341" x="1187450" y="6032500"/>
          <p14:tracePt t="188375" x="1193800" y="5975350"/>
          <p14:tracePt t="188400" x="1200150" y="5905500"/>
          <p14:tracePt t="188433" x="1200150" y="5791200"/>
          <p14:tracePt t="188450" x="1200150" y="5708650"/>
          <p14:tracePt t="188461" x="1193800" y="5689600"/>
          <p14:tracePt t="188485" x="1181100" y="5518150"/>
          <p14:tracePt t="188516" x="1143000" y="5207000"/>
          <p14:tracePt t="188550" x="1085850" y="4800600"/>
          <p14:tracePt t="188551" x="1066800" y="4667250"/>
          <p14:tracePt t="188562" x="1060450" y="4610100"/>
          <p14:tracePt t="188583" x="1054100" y="4419600"/>
          <p14:tracePt t="188593" x="1054100" y="4222750"/>
          <p14:tracePt t="188617" x="1054100" y="3943350"/>
          <p14:tracePt t="188650" x="1060450" y="3632200"/>
          <p14:tracePt t="188683" x="1060450" y="3308350"/>
          <p14:tracePt t="188717" x="1085850" y="3130550"/>
          <p14:tracePt t="188718" x="1092200" y="3086100"/>
          <p14:tracePt t="188750" x="1117600" y="2844800"/>
          <p14:tracePt t="188783" x="1155700" y="2578100"/>
          <p14:tracePt t="188817" x="1193800" y="2330450"/>
          <p14:tracePt t="188836" x="1212850" y="2235200"/>
          <p14:tracePt t="188877" x="1257300" y="1930400"/>
          <p14:tracePt t="188911" x="1276350" y="1752600"/>
          <p14:tracePt t="188911" x="1289050" y="1631950"/>
          <p14:tracePt t="188934" x="1289050" y="1536700"/>
          <p14:tracePt t="188950" x="1295400" y="1435100"/>
          <p14:tracePt t="188984" x="1314450" y="1238250"/>
          <p14:tracePt t="189017" x="1320800" y="1123950"/>
          <p14:tracePt t="189037" x="1320800" y="1111250"/>
          <p14:tracePt t="189389" x="0" y="0"/>
        </p14:tracePtLst>
      </p14:laserTraceLst>
    </p:ext>
    <p:ext uri="{E180D4A7-C9FB-4DFB-919C-405C955672EB}">
      <p14:showEvtLst xmlns:p14="http://schemas.microsoft.com/office/powerpoint/2010/main">
        <p14:playEvt time="132" objId="9"/>
        <p14:stopEvt time="226122" objId="9"/>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extLst>
                    <a:ext uri="{9D8B030D-6E8A-4147-A177-3AD203B41FA5}">
                      <a16:colId xmlns:a16="http://schemas.microsoft.com/office/drawing/2014/main" val="2354829356"/>
                    </a:ext>
                  </a:extLst>
                </a:gridCol>
                <a:gridCol w="1075320">
                  <a:extLst>
                    <a:ext uri="{9D8B030D-6E8A-4147-A177-3AD203B41FA5}">
                      <a16:colId xmlns:a16="http://schemas.microsoft.com/office/drawing/2014/main" val="860508581"/>
                    </a:ext>
                  </a:extLst>
                </a:gridCol>
                <a:gridCol w="1075320">
                  <a:extLst>
                    <a:ext uri="{9D8B030D-6E8A-4147-A177-3AD203B41FA5}">
                      <a16:colId xmlns:a16="http://schemas.microsoft.com/office/drawing/2014/main" val="4169666356"/>
                    </a:ext>
                  </a:extLst>
                </a:gridCol>
                <a:gridCol w="1075320">
                  <a:extLst>
                    <a:ext uri="{9D8B030D-6E8A-4147-A177-3AD203B41FA5}">
                      <a16:colId xmlns:a16="http://schemas.microsoft.com/office/drawing/2014/main" val="996692166"/>
                    </a:ext>
                  </a:extLst>
                </a:gridCol>
                <a:gridCol w="1075320">
                  <a:extLst>
                    <a:ext uri="{9D8B030D-6E8A-4147-A177-3AD203B41FA5}">
                      <a16:colId xmlns:a16="http://schemas.microsoft.com/office/drawing/2014/main" val="308592029"/>
                    </a:ext>
                  </a:extLst>
                </a:gridCol>
                <a:gridCol w="1075320">
                  <a:extLst>
                    <a:ext uri="{9D8B030D-6E8A-4147-A177-3AD203B41FA5}">
                      <a16:colId xmlns:a16="http://schemas.microsoft.com/office/drawing/2014/main" val="4161055628"/>
                    </a:ext>
                  </a:extLst>
                </a:gridCol>
                <a:gridCol w="1075320">
                  <a:extLst>
                    <a:ext uri="{9D8B030D-6E8A-4147-A177-3AD203B41FA5}">
                      <a16:colId xmlns:a16="http://schemas.microsoft.com/office/drawing/2014/main" val="3522652891"/>
                    </a:ext>
                  </a:extLst>
                </a:gridCol>
                <a:gridCol w="1075320">
                  <a:extLst>
                    <a:ext uri="{9D8B030D-6E8A-4147-A177-3AD203B41FA5}">
                      <a16:colId xmlns:a16="http://schemas.microsoft.com/office/drawing/2014/main" val="3506805470"/>
                    </a:ext>
                  </a:extLst>
                </a:gridCol>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72097" marR="72097" marT="36049" marB="36049"/>
                </a:tc>
                <a:extLst>
                  <a:ext uri="{0D108BD9-81ED-4DB2-BD59-A6C34878D82A}">
                    <a16:rowId xmlns:a16="http://schemas.microsoft.com/office/drawing/2014/main" val="1854401026"/>
                  </a:ext>
                </a:extLst>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44110154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5557161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943768479"/>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486998000"/>
                  </a:ext>
                </a:extLst>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724280822"/>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920721194"/>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90841556"/>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62386477"/>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792457608"/>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115646003"/>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4161611074"/>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77350077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extLst>
                  <a:ext uri="{0D108BD9-81ED-4DB2-BD59-A6C34878D82A}">
                    <a16:rowId xmlns:a16="http://schemas.microsoft.com/office/drawing/2014/main" val="355572930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2064628016"/>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486605824"/>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64931652"/>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3202904126"/>
                  </a:ext>
                </a:extLst>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7"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7"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7"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7"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7"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0752598"/>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1893" x="3549650" y="857250"/>
          <p14:tracePt t="2288" x="3568700" y="850900"/>
          <p14:tracePt t="2307" x="3625850" y="850900"/>
          <p14:tracePt t="2323" x="3683000" y="850900"/>
          <p14:tracePt t="2340" x="3752850" y="844550"/>
          <p14:tracePt t="2357" x="3816350" y="844550"/>
          <p14:tracePt t="2373" x="3879850" y="838200"/>
          <p14:tracePt t="2390" x="3924300" y="838200"/>
          <p14:tracePt t="2407" x="3956050" y="831850"/>
          <p14:tracePt t="2423" x="3987800" y="831850"/>
          <p14:tracePt t="2441" x="4019550" y="825500"/>
          <p14:tracePt t="2443" x="4025900" y="825500"/>
          <p14:tracePt t="2458" x="4032250" y="825500"/>
          <p14:tracePt t="2474" x="4057650" y="825500"/>
          <p14:tracePt t="2490" x="4089400" y="825500"/>
          <p14:tracePt t="2507" x="4127500" y="825500"/>
          <p14:tracePt t="2509" x="4140200" y="825500"/>
          <p14:tracePt t="2524" x="4159250" y="819150"/>
          <p14:tracePt t="2526" x="4165600" y="819150"/>
          <p14:tracePt t="2540" x="4184650" y="819150"/>
          <p14:tracePt t="2557" x="4248150" y="812800"/>
          <p14:tracePt t="2574" x="4292600" y="812800"/>
          <p14:tracePt t="2590" x="4375150" y="806450"/>
          <p14:tracePt t="2607" x="4438650" y="806450"/>
          <p14:tracePt t="2624" x="4527550" y="800100"/>
          <p14:tracePt t="2640" x="4629150" y="793750"/>
          <p14:tracePt t="2657" x="4686300" y="793750"/>
          <p14:tracePt t="2674" x="4756150" y="793750"/>
          <p14:tracePt t="2691" x="4806950" y="793750"/>
          <p14:tracePt t="2708" x="4851400" y="793750"/>
          <p14:tracePt t="2710" x="4876800" y="793750"/>
          <p14:tracePt t="2724" x="4902200" y="793750"/>
          <p14:tracePt t="2741" x="4933950" y="793750"/>
          <p14:tracePt t="2757" x="4972050" y="793750"/>
          <p14:tracePt t="2774" x="5022850" y="793750"/>
          <p14:tracePt t="2791" x="5073650" y="793750"/>
          <p14:tracePt t="2824" x="5099050" y="793750"/>
          <p14:tracePt t="2841" x="5105400" y="787400"/>
          <p14:tracePt t="3140" x="0" y="0"/>
        </p14:tracePtLst>
        <p14:tracePtLst>
          <p14:tracePt t="6543" x="2368550" y="1568450"/>
          <p14:tracePt t="6571" x="2374900" y="1568450"/>
          <p14:tracePt t="6579" x="2381250" y="1568450"/>
          <p14:tracePt t="6595" x="2419350" y="1568450"/>
          <p14:tracePt t="6612" x="2451100" y="1568450"/>
          <p14:tracePt t="6615" x="2482850" y="1568450"/>
          <p14:tracePt t="6629" x="2495550" y="1568450"/>
          <p14:tracePt t="6646" x="2559050" y="1568450"/>
          <p14:tracePt t="6662" x="2584450" y="1568450"/>
          <p14:tracePt t="6679" x="2603500" y="1568450"/>
          <p14:tracePt t="6695" x="2641600" y="1568450"/>
          <p14:tracePt t="6712" x="2667000" y="1568450"/>
          <p14:tracePt t="6729" x="2679700" y="1568450"/>
          <p14:tracePt t="6746" x="2705100" y="1568450"/>
          <p14:tracePt t="6762" x="2724150" y="1562100"/>
          <p14:tracePt t="6779" x="2736850" y="1562100"/>
          <p14:tracePt t="6796" x="2762250" y="1555750"/>
          <p14:tracePt t="6812" x="2800350" y="1549400"/>
          <p14:tracePt t="6829" x="2819400" y="1549400"/>
          <p14:tracePt t="6846" x="2851150" y="1530350"/>
          <p14:tracePt t="6862" x="2863850" y="1530350"/>
          <p14:tracePt t="6880" x="2870200" y="1524000"/>
          <p14:tracePt t="6897" x="2876550" y="1511300"/>
          <p14:tracePt t="6913" x="2882900" y="1498600"/>
          <p14:tracePt t="6930" x="2889250" y="1460500"/>
          <p14:tracePt t="6946" x="2889250" y="1428750"/>
          <p14:tracePt t="6963" x="2889250" y="1390650"/>
          <p14:tracePt t="6981" x="2889250" y="1358900"/>
          <p14:tracePt t="6996" x="2882900" y="1314450"/>
          <p14:tracePt t="7012" x="2876550" y="1301750"/>
          <p14:tracePt t="7029" x="2870200" y="1295400"/>
          <p14:tracePt t="7046" x="2863850" y="1289050"/>
          <p14:tracePt t="7063" x="2857500" y="1282700"/>
          <p14:tracePt t="7079" x="2851150" y="1276350"/>
          <p14:tracePt t="7096" x="2838450" y="1270000"/>
          <p14:tracePt t="7097" x="2832100" y="1263650"/>
          <p14:tracePt t="7113" x="2832100" y="1257300"/>
          <p14:tracePt t="7130" x="2819400" y="1257300"/>
          <p14:tracePt t="7147" x="2806700" y="1250950"/>
          <p14:tracePt t="7163" x="2755900" y="1238250"/>
          <p14:tracePt t="7165" x="2736850" y="1231900"/>
          <p14:tracePt t="7179" x="2717800" y="1225550"/>
          <p14:tracePt t="7196" x="2705100" y="1225550"/>
          <p14:tracePt t="7199" x="2692400" y="1225550"/>
          <p14:tracePt t="7213" x="2686050" y="1225550"/>
          <p14:tracePt t="7229" x="2660650" y="1225550"/>
          <p14:tracePt t="7246" x="2635250" y="1225550"/>
          <p14:tracePt t="7263" x="2616200" y="1231900"/>
          <p14:tracePt t="7279" x="2584450" y="1250950"/>
          <p14:tracePt t="7296" x="2565400" y="1257300"/>
          <p14:tracePt t="7313" x="2552700" y="1263650"/>
          <p14:tracePt t="7330" x="2540000" y="1263650"/>
          <p14:tracePt t="7364" x="2533650" y="1263650"/>
          <p14:tracePt t="7411" x="2533650" y="1270000"/>
          <p14:tracePt t="7430" x="2520950" y="1276350"/>
          <p14:tracePt t="7431" x="2514600" y="1289050"/>
          <p14:tracePt t="7446" x="2495550" y="1295400"/>
          <p14:tracePt t="7463" x="2470150" y="1320800"/>
          <p14:tracePt t="7480" x="2463800" y="1320800"/>
          <p14:tracePt t="7496" x="2451100" y="1333500"/>
          <p14:tracePt t="7513" x="2451100" y="1339850"/>
          <p14:tracePt t="7530" x="2451100" y="1346200"/>
          <p14:tracePt t="7546" x="2451100" y="1352550"/>
          <p14:tracePt t="7563" x="2451100" y="1377950"/>
          <p14:tracePt t="7580" x="2451100" y="1397000"/>
          <p14:tracePt t="7597" x="2451100" y="1428750"/>
          <p14:tracePt t="7614" x="2463800" y="1447800"/>
          <p14:tracePt t="7630" x="2470150" y="1460500"/>
          <p14:tracePt t="7647" x="2476500" y="1473200"/>
          <p14:tracePt t="7664" x="2482850" y="1473200"/>
          <p14:tracePt t="7680" x="2489200" y="1479550"/>
          <p14:tracePt t="7697" x="2508250" y="1492250"/>
          <p14:tracePt t="7698" x="2527300" y="1511300"/>
          <p14:tracePt t="7713" x="2559050" y="1536700"/>
          <p14:tracePt t="7731" x="2609850" y="1562100"/>
          <p14:tracePt t="7747" x="2654300" y="1581150"/>
          <p14:tracePt t="7763" x="2698750" y="1587500"/>
          <p14:tracePt t="7780" x="2724150" y="1593850"/>
          <p14:tracePt t="7797" x="2768600" y="1593850"/>
          <p14:tracePt t="7814" x="2819400" y="1574800"/>
          <p14:tracePt t="7830" x="2844800" y="1555750"/>
          <p14:tracePt t="7848" x="2882900" y="1517650"/>
          <p14:tracePt t="7864" x="2895600" y="1498600"/>
          <p14:tracePt t="7880" x="2901950" y="1492250"/>
          <p14:tracePt t="7898" x="2901950" y="1485900"/>
          <p14:tracePt t="7914" x="2901950" y="1479550"/>
          <p14:tracePt t="7930" x="2901950" y="1473200"/>
          <p14:tracePt t="7947" x="2901950" y="1460500"/>
          <p14:tracePt t="7948" x="0" y="0"/>
        </p14:tracePtLst>
        <p14:tracePtLst>
          <p14:tracePt t="8513" x="10128250" y="1257300"/>
          <p14:tracePt t="8542" x="10128250" y="1250950"/>
          <p14:tracePt t="8564" x="10121900" y="1250950"/>
          <p14:tracePt t="8581" x="10121900" y="1244600"/>
          <p14:tracePt t="8598" x="10102850" y="1238250"/>
          <p14:tracePt t="8614" x="10083800" y="1225550"/>
          <p14:tracePt t="8616" x="10071100" y="1225550"/>
          <p14:tracePt t="8632" x="10052050" y="1219200"/>
          <p14:tracePt t="8648" x="10033000" y="1219200"/>
          <p14:tracePt t="8665" x="10013950" y="1219200"/>
          <p14:tracePt t="8681" x="9988550" y="1231900"/>
          <p14:tracePt t="8698" x="9969500" y="1244600"/>
          <p14:tracePt t="8715" x="9956800" y="1257300"/>
          <p14:tracePt t="8731" x="9950450" y="1263650"/>
          <p14:tracePt t="8748" x="9944100" y="1276350"/>
          <p14:tracePt t="8765" x="9937750" y="1289050"/>
          <p14:tracePt t="8781" x="9937750" y="1295400"/>
          <p14:tracePt t="8798" x="9937750" y="1301750"/>
          <p14:tracePt t="8815" x="9937750" y="1308100"/>
          <p14:tracePt t="8832" x="9937750" y="1314450"/>
          <p14:tracePt t="8849" x="9937750" y="1327150"/>
          <p14:tracePt t="8865" x="9937750" y="1339850"/>
          <p14:tracePt t="8882" x="9937750" y="1365250"/>
          <p14:tracePt t="8898" x="9937750" y="1397000"/>
          <p14:tracePt t="8915" x="9937750" y="1403350"/>
          <p14:tracePt t="8917" x="9937750" y="1416050"/>
          <p14:tracePt t="8931" x="9937750" y="1428750"/>
          <p14:tracePt t="8948" x="9937750" y="1435100"/>
          <p14:tracePt t="8965" x="9937750" y="1441450"/>
          <p14:tracePt t="8982" x="9937750" y="1454150"/>
          <p14:tracePt t="8998" x="9944100" y="1460500"/>
          <p14:tracePt t="9015" x="9950450" y="1473200"/>
          <p14:tracePt t="9032" x="9956800" y="1479550"/>
          <p14:tracePt t="9048" x="9956800" y="1485900"/>
          <p14:tracePt t="9065" x="9963150" y="1492250"/>
          <p14:tracePt t="9082" x="9969500" y="1492250"/>
          <p14:tracePt t="9115" x="9994900" y="1504950"/>
          <p14:tracePt t="9116" x="10001250" y="1504950"/>
          <p14:tracePt t="9132" x="10026650" y="1511300"/>
          <p14:tracePt t="9149" x="10064750" y="1517650"/>
          <p14:tracePt t="9166" x="10115550" y="1524000"/>
          <p14:tracePt t="9182" x="10134600" y="1524000"/>
          <p14:tracePt t="9199" x="10160000" y="1524000"/>
          <p14:tracePt t="9215" x="10166350" y="1524000"/>
          <p14:tracePt t="9232" x="10172700" y="1524000"/>
          <p14:tracePt t="9265" x="10179050" y="1524000"/>
          <p14:tracePt t="9282" x="10185400" y="1517650"/>
          <p14:tracePt t="9299" x="10198100" y="1511300"/>
          <p14:tracePt t="9315" x="10217150" y="1504950"/>
          <p14:tracePt t="9318" x="10217150" y="1498600"/>
          <p14:tracePt t="9332" x="10223500" y="1498600"/>
          <p14:tracePt t="9349" x="10229850" y="1498600"/>
          <p14:tracePt t="9365" x="10236200" y="1492250"/>
          <p14:tracePt t="9383" x="10242550" y="1485900"/>
          <p14:tracePt t="9399" x="10248900" y="1479550"/>
          <p14:tracePt t="9416" x="10267950" y="1454150"/>
          <p14:tracePt t="9432" x="10280650" y="1435100"/>
          <p14:tracePt t="9449" x="10299700" y="1390650"/>
          <p14:tracePt t="9466" x="10312400" y="1371600"/>
          <p14:tracePt t="9482" x="10318750" y="1333500"/>
          <p14:tracePt t="9499" x="10325100" y="1314450"/>
          <p14:tracePt t="9516" x="10325100" y="1295400"/>
          <p14:tracePt t="9518" x="10325100" y="1276350"/>
          <p14:tracePt t="9549" x="10325100" y="1263650"/>
          <p14:tracePt t="9566" x="10325100" y="1257300"/>
          <p14:tracePt t="9583" x="10325100" y="1250950"/>
          <p14:tracePt t="9616" x="10318750" y="1238250"/>
          <p14:tracePt t="9633" x="10312400" y="1231900"/>
          <p14:tracePt t="9649" x="10306050" y="1225550"/>
          <p14:tracePt t="9666" x="10299700" y="1225550"/>
          <p14:tracePt t="9682" x="10293350" y="1219200"/>
          <p14:tracePt t="9699" x="10287000" y="1212850"/>
          <p14:tracePt t="9716" x="10274300" y="1212850"/>
          <p14:tracePt t="9732" x="10261600" y="1212850"/>
          <p14:tracePt t="9749" x="10242550" y="1212850"/>
          <p14:tracePt t="9766" x="10223500" y="1212850"/>
          <p14:tracePt t="9768" x="10217150" y="1212850"/>
          <p14:tracePt t="9783" x="10204450" y="1212850"/>
          <p14:tracePt t="9799" x="10198100" y="1212850"/>
          <p14:tracePt t="9817" x="10185400" y="1212850"/>
          <p14:tracePt t="9850" x="10166350" y="1219200"/>
          <p14:tracePt t="9866" x="10134600" y="1238250"/>
          <p14:tracePt t="9883" x="10102850" y="1250950"/>
          <p14:tracePt t="9900" x="10052050" y="1270000"/>
          <p14:tracePt t="9916" x="10020300" y="1282700"/>
          <p14:tracePt t="9933" x="9988550" y="1289050"/>
          <p14:tracePt t="9949" x="9950450" y="1308100"/>
          <p14:tracePt t="9966" x="9931400" y="1314450"/>
          <p14:tracePt t="9983" x="9906000" y="1333500"/>
          <p14:tracePt t="10000" x="9893300" y="1339850"/>
          <p14:tracePt t="10016" x="9893300" y="1352550"/>
          <p14:tracePt t="10033" x="9893300" y="1365250"/>
          <p14:tracePt t="10034" x="9893300" y="1371600"/>
          <p14:tracePt t="10050" x="9886950" y="1397000"/>
          <p14:tracePt t="10066" x="9886950" y="1428750"/>
          <p14:tracePt t="10086" x="9886950" y="1441450"/>
          <p14:tracePt t="10100" x="9893300" y="1460500"/>
          <p14:tracePt t="10133" x="9906000" y="1485900"/>
          <p14:tracePt t="10150" x="9950450" y="1549400"/>
          <p14:tracePt t="10166" x="9969500" y="1568450"/>
          <p14:tracePt t="10183" x="9988550" y="1587500"/>
          <p14:tracePt t="10200" x="10001250" y="1593850"/>
          <p14:tracePt t="10216" x="10013950" y="1593850"/>
          <p14:tracePt t="10233" x="10026650" y="1593850"/>
          <p14:tracePt t="10250" x="10058400" y="1593850"/>
          <p14:tracePt t="10267" x="10071100" y="1593850"/>
          <p14:tracePt t="10269" x="10077450" y="1593850"/>
          <p14:tracePt t="10284" x="10090150" y="1593850"/>
          <p14:tracePt t="10300" x="10096500" y="1587500"/>
          <p14:tracePt t="10317" x="10109200" y="1587500"/>
          <p14:tracePt t="10334" x="10134600" y="1562100"/>
          <p14:tracePt t="10350" x="10153650" y="1549400"/>
          <p14:tracePt t="10367" x="10160000" y="1543050"/>
          <p14:tracePt t="10415" x="10166350" y="1543050"/>
          <p14:tracePt t="10433" x="10166350" y="1530350"/>
          <p14:tracePt t="10450" x="10179050" y="1524000"/>
          <p14:tracePt t="10467" x="10185400" y="1517650"/>
          <p14:tracePt t="10483" x="10191750" y="1504950"/>
          <p14:tracePt t="10500" x="10198100" y="1498600"/>
          <p14:tracePt t="10517" x="10204450" y="1485900"/>
          <p14:tracePt t="10534" x="10204450" y="1479550"/>
          <p14:tracePt t="10550" x="10210800" y="1473200"/>
          <p14:tracePt t="10567" x="10210800" y="1460500"/>
          <p14:tracePt t="10584" x="10210800" y="1454150"/>
          <p14:tracePt t="10600" x="10217150" y="1441450"/>
          <p14:tracePt t="10617" x="10217150" y="1435100"/>
          <p14:tracePt t="10634" x="10217150" y="1428750"/>
          <p14:tracePt t="10650" x="10217150" y="1422400"/>
          <p14:tracePt t="10667" x="10217150" y="1416050"/>
          <p14:tracePt t="10684" x="10217150" y="1409700"/>
          <p14:tracePt t="10700" x="10217150" y="1403350"/>
          <p14:tracePt t="10717" x="10217150" y="1397000"/>
          <p14:tracePt t="10734" x="10217150" y="1390650"/>
          <p14:tracePt t="10750" x="10217150" y="1384300"/>
          <p14:tracePt t="10767" x="10217150" y="1377950"/>
          <p14:tracePt t="10801" x="10217150" y="1371600"/>
          <p14:tracePt t="10818" x="10217150" y="1365250"/>
          <p14:tracePt t="10851" x="10217150" y="1358900"/>
          <p14:tracePt t="11039" x="0" y="0"/>
        </p14:tracePtLst>
        <p14:tracePtLst>
          <p14:tracePt t="15077" x="3473450" y="1454150"/>
          <p14:tracePt t="15114" x="3479800" y="1454150"/>
          <p14:tracePt t="15123" x="3486150" y="1454150"/>
          <p14:tracePt t="15139" x="3524250" y="1454150"/>
          <p14:tracePt t="15156" x="3556000" y="1454150"/>
          <p14:tracePt t="15173" x="3587750" y="1454150"/>
          <p14:tracePt t="15189" x="3613150" y="1454150"/>
          <p14:tracePt t="15206" x="3625850" y="1454150"/>
          <p14:tracePt t="15208" x="3644900" y="1454150"/>
          <p14:tracePt t="15223" x="3657600" y="1454150"/>
          <p14:tracePt t="15239" x="3695700" y="1454150"/>
          <p14:tracePt t="15240" x="3714750" y="1454150"/>
          <p14:tracePt t="15256" x="3765550" y="1454150"/>
          <p14:tracePt t="15273" x="3822700" y="1454150"/>
          <p14:tracePt t="15289" x="3867150" y="1454150"/>
          <p14:tracePt t="15306" x="3917950" y="1454150"/>
          <p14:tracePt t="15323" x="3943350" y="1454150"/>
          <p14:tracePt t="15339" x="4000500" y="1454150"/>
          <p14:tracePt t="15356" x="4038600" y="1447800"/>
          <p14:tracePt t="15373" x="4076700" y="1447800"/>
          <p14:tracePt t="15390" x="4114800" y="1447800"/>
          <p14:tracePt t="15406" x="4165600" y="1441450"/>
          <p14:tracePt t="15409" x="4210050" y="1441450"/>
          <p14:tracePt t="15423" x="4260850" y="1441450"/>
          <p14:tracePt t="15440" x="4305300" y="1441450"/>
          <p14:tracePt t="15456" x="4368800" y="1435100"/>
          <p14:tracePt t="15474" x="4432300" y="1435100"/>
          <p14:tracePt t="15476" x="4476750" y="1435100"/>
          <p14:tracePt t="15490" x="4514850" y="1435100"/>
          <p14:tracePt t="15506" x="4591050" y="1435100"/>
          <p14:tracePt t="15524" x="4686300" y="1435100"/>
          <p14:tracePt t="15540" x="4730750" y="1435100"/>
          <p14:tracePt t="15556" x="4787900" y="1435100"/>
          <p14:tracePt t="15573" x="4819650" y="1435100"/>
          <p14:tracePt t="15590" x="4838700" y="1435100"/>
          <p14:tracePt t="15607" x="4864100" y="1435100"/>
          <p14:tracePt t="15623" x="4895850" y="1435100"/>
          <p14:tracePt t="15640" x="4965700" y="1435100"/>
          <p14:tracePt t="15657" x="5041900" y="1435100"/>
          <p14:tracePt t="15673" x="5130800" y="1435100"/>
          <p14:tracePt t="15676" x="5187950" y="1435100"/>
          <p14:tracePt t="15690" x="5226050" y="1435100"/>
          <p14:tracePt t="15707" x="5340350" y="1435100"/>
          <p14:tracePt t="15724" x="5429250" y="1435100"/>
          <p14:tracePt t="15725" x="5480050" y="1435100"/>
          <p14:tracePt t="15740" x="5594350" y="1435100"/>
          <p14:tracePt t="15758" x="5689600" y="1435100"/>
          <p14:tracePt t="15774" x="5746750" y="1435100"/>
          <p14:tracePt t="15790" x="5822950" y="1435100"/>
          <p14:tracePt t="15807" x="5886450" y="1435100"/>
          <p14:tracePt t="15823" x="5924550" y="1435100"/>
          <p14:tracePt t="15840" x="5969000" y="1435100"/>
          <p14:tracePt t="15857" x="5988050" y="1435100"/>
          <p14:tracePt t="15873" x="6013450" y="1435100"/>
          <p14:tracePt t="15890" x="6051550" y="1435100"/>
          <p14:tracePt t="15907" x="6096000" y="1435100"/>
          <p14:tracePt t="15923" x="6159500" y="1435100"/>
          <p14:tracePt t="15924" x="6216650" y="1435100"/>
          <p14:tracePt t="15941" x="6318250" y="1435100"/>
          <p14:tracePt t="15958" x="6451600" y="1441450"/>
          <p14:tracePt t="15975" x="6623050" y="1441450"/>
          <p14:tracePt t="15991" x="6788150" y="1441450"/>
          <p14:tracePt t="16008" x="6978650" y="1441450"/>
          <p14:tracePt t="16025" x="7162800" y="1441450"/>
          <p14:tracePt t="16040" x="7385050" y="1441450"/>
          <p14:tracePt t="16058" x="7486650" y="1441450"/>
          <p14:tracePt t="16074" x="7581900" y="1441450"/>
          <p14:tracePt t="16091" x="7651750" y="1447800"/>
          <p14:tracePt t="16107" x="7689850" y="1447800"/>
          <p14:tracePt t="16124" x="7727950" y="1447800"/>
          <p14:tracePt t="16140" x="7747000" y="1447800"/>
          <p14:tracePt t="16157" x="7766050" y="1447800"/>
          <p14:tracePt t="16158" x="7772400" y="1447800"/>
          <p14:tracePt t="16174" x="7785100" y="1447800"/>
          <p14:tracePt t="16190" x="7842250" y="1447800"/>
          <p14:tracePt t="16207" x="7937500" y="1447800"/>
          <p14:tracePt t="16224" x="8115300" y="1447800"/>
          <p14:tracePt t="16240" x="8248650" y="1447800"/>
          <p14:tracePt t="16257" x="8337550" y="1447800"/>
          <p14:tracePt t="16274" x="8350250" y="1447800"/>
          <p14:tracePt t="16291" x="8350250" y="1441450"/>
          <p14:tracePt t="16631" x="0" y="0"/>
        </p14:tracePtLst>
        <p14:tracePtLst>
          <p14:tracePt t="16957" x="8528050" y="1460500"/>
          <p14:tracePt t="16996" x="8534400" y="1460500"/>
          <p14:tracePt t="17008" x="8547100" y="1460500"/>
          <p14:tracePt t="17025" x="8591550" y="1460500"/>
          <p14:tracePt t="17041" x="8642350" y="1460500"/>
          <p14:tracePt t="17058" x="8750300" y="1460500"/>
          <p14:tracePt t="17075" x="8858250" y="1454150"/>
          <p14:tracePt t="17092" x="8966200" y="1454150"/>
          <p14:tracePt t="17108" x="9086850" y="1454150"/>
          <p14:tracePt t="17125" x="9182100" y="1454150"/>
          <p14:tracePt t="17142" x="9296400" y="1454150"/>
          <p14:tracePt t="17158" x="9378950" y="1454150"/>
          <p14:tracePt t="17175" x="9429750" y="1454150"/>
          <p14:tracePt t="17192" x="9467850" y="1454150"/>
          <p14:tracePt t="17195" x="9474200" y="1454150"/>
          <p14:tracePt t="17209" x="9486900" y="1454150"/>
          <p14:tracePt t="17211" x="9499600" y="1454150"/>
          <p14:tracePt t="17226" x="9505950" y="1454150"/>
          <p14:tracePt t="17243" x="9525000" y="1454150"/>
          <p14:tracePt t="17259" x="9531350" y="1454150"/>
          <p14:tracePt t="17373" x="9531350" y="1447800"/>
          <p14:tracePt t="17402" x="9531350" y="1441450"/>
          <p14:tracePt t="17445" x="9525000" y="1435100"/>
          <p14:tracePt t="17459" x="9455150" y="1435100"/>
          <p14:tracePt t="17476" x="9423400" y="1441450"/>
          <p14:tracePt t="17492" x="9359900" y="1441450"/>
          <p14:tracePt t="17509" x="9277350" y="1447800"/>
          <p14:tracePt t="17525" x="9188450" y="1454150"/>
          <p14:tracePt t="17542" x="9093200" y="1454150"/>
          <p14:tracePt t="17545" x="9017000" y="1454150"/>
          <p14:tracePt t="17559" x="8985250" y="1454150"/>
          <p14:tracePt t="17577" x="8845550" y="1454150"/>
          <p14:tracePt t="17592" x="8763000" y="1454150"/>
          <p14:tracePt t="17609" x="8699500" y="1454150"/>
          <p14:tracePt t="17626" x="8661400" y="1460500"/>
          <p14:tracePt t="17642" x="8648700" y="1460500"/>
          <p14:tracePt t="17659" x="8642350" y="1460500"/>
          <p14:tracePt t="17809" x="8655050" y="1466850"/>
          <p14:tracePt t="17813" x="8674100" y="1466850"/>
          <p14:tracePt t="17826" x="8731250" y="1466850"/>
          <p14:tracePt t="17843" x="8826500" y="1466850"/>
          <p14:tracePt t="17859" x="8940800" y="1466850"/>
          <p14:tracePt t="17876" x="9093200" y="1466850"/>
          <p14:tracePt t="17893" x="9213850" y="1460500"/>
          <p14:tracePt t="17909" x="9315450" y="1454150"/>
          <p14:tracePt t="17926" x="9359900" y="1447800"/>
          <p14:tracePt t="17943" x="9385300" y="1447800"/>
          <p14:tracePt t="17960" x="9391650" y="1447800"/>
          <p14:tracePt t="17977" x="9398000" y="1447800"/>
          <p14:tracePt t="17993" x="9404350" y="1447800"/>
          <p14:tracePt t="18010" x="9410700" y="1447800"/>
          <p14:tracePt t="18026" x="9417050" y="1447800"/>
          <p14:tracePt t="18127" x="9417050" y="1441450"/>
          <p14:tracePt t="18152" x="9410700" y="1441450"/>
          <p14:tracePt t="18177" x="9372600" y="1435100"/>
          <p14:tracePt t="18193" x="9334500" y="1435100"/>
          <p14:tracePt t="18210" x="9296400" y="1435100"/>
          <p14:tracePt t="18212" x="9271000" y="1435100"/>
          <p14:tracePt t="18226" x="9245600" y="1435100"/>
          <p14:tracePt t="18243" x="9188450" y="1435100"/>
          <p14:tracePt t="18260" x="9144000" y="1435100"/>
          <p14:tracePt t="18276" x="9048750" y="1435100"/>
          <p14:tracePt t="18278" x="9029700" y="1435100"/>
          <p14:tracePt t="18293" x="8985250" y="1435100"/>
          <p14:tracePt t="18310" x="8883650" y="1435100"/>
          <p14:tracePt t="18326" x="8826500" y="1435100"/>
          <p14:tracePt t="18343" x="8782050" y="1435100"/>
          <p14:tracePt t="18360" x="8756650" y="1435100"/>
          <p14:tracePt t="18605" x="8763000" y="1435100"/>
          <p14:tracePt t="18609" x="8775700" y="1435100"/>
          <p14:tracePt t="18627" x="8832850" y="1435100"/>
          <p14:tracePt t="18643" x="8915400" y="1435100"/>
          <p14:tracePt t="18660" x="9017000" y="1428750"/>
          <p14:tracePt t="18677" x="9144000" y="1416050"/>
          <p14:tracePt t="18694" x="9296400" y="1403350"/>
          <p14:tracePt t="18711" x="9391650" y="1403350"/>
          <p14:tracePt t="18714" x="9417050" y="1397000"/>
          <p14:tracePt t="18728" x="9423400" y="1397000"/>
          <p14:tracePt t="18765" x="9423400" y="1390650"/>
          <p14:tracePt t="18777" x="9423400" y="1384300"/>
          <p14:tracePt t="18794" x="9423400" y="1377950"/>
          <p14:tracePt t="18810" x="9423400" y="1371600"/>
          <p14:tracePt t="18827" x="9404350" y="1358900"/>
          <p14:tracePt t="18844" x="9378950" y="1352550"/>
          <p14:tracePt t="18860" x="9321800" y="1346200"/>
          <p14:tracePt t="18877" x="9220200" y="1333500"/>
          <p14:tracePt t="18894" x="9093200" y="1327150"/>
          <p14:tracePt t="18911" x="8978900" y="1320800"/>
          <p14:tracePt t="18928" x="8896350" y="1320800"/>
          <p14:tracePt t="18931" x="8820150" y="1320800"/>
          <p14:tracePt t="18944" x="8782050" y="1320800"/>
          <p14:tracePt t="18961" x="8724900" y="1320800"/>
          <p14:tracePt t="18978" x="8667750" y="1320800"/>
          <p14:tracePt t="19104" x="8674100" y="1320800"/>
          <p14:tracePt t="19111" x="8699500" y="1320800"/>
          <p14:tracePt t="19127" x="8743950" y="1320800"/>
          <p14:tracePt t="19129" x="8763000" y="1314450"/>
          <p14:tracePt t="19144" x="8883650" y="1314450"/>
          <p14:tracePt t="19161" x="8991600" y="1314450"/>
          <p14:tracePt t="19178" x="9086850" y="1314450"/>
          <p14:tracePt t="19194" x="9144000" y="1314450"/>
          <p14:tracePt t="19211" x="9150350" y="1314450"/>
          <p14:tracePt t="19308" x="9156700" y="1314450"/>
          <p14:tracePt t="19328" x="9163050" y="1314450"/>
          <p14:tracePt t="19405" x="9169400" y="1314450"/>
          <p14:tracePt t="19412" x="9188450" y="1314450"/>
          <p14:tracePt t="19428" x="9251950" y="1320800"/>
          <p14:tracePt t="19444" x="9302750" y="1327150"/>
          <p14:tracePt t="19461" x="9334500" y="1327150"/>
          <p14:tracePt t="19535" x="9334500" y="1320800"/>
          <p14:tracePt t="19549" x="9321800" y="1320800"/>
          <p14:tracePt t="19561" x="9309100" y="1320800"/>
          <p14:tracePt t="19578" x="9251950" y="1320800"/>
          <p14:tracePt t="19595" x="9194800" y="1320800"/>
          <p14:tracePt t="19611" x="9137650" y="1320800"/>
          <p14:tracePt t="19628" x="9099550" y="1320800"/>
          <p14:tracePt t="19645" x="9067800" y="1320800"/>
          <p14:tracePt t="19662" x="9055100" y="1320800"/>
          <p14:tracePt t="19678" x="9029700" y="1320800"/>
          <p14:tracePt t="19695" x="8991600" y="1320800"/>
          <p14:tracePt t="19712" x="8953500" y="1320800"/>
          <p14:tracePt t="19729" x="8883650" y="1320800"/>
          <p14:tracePt t="19745" x="8820150" y="1320800"/>
          <p14:tracePt t="19762" x="8801100" y="1320800"/>
          <p14:tracePt t="19778" x="8794750" y="1320800"/>
          <p14:tracePt t="19881" x="8801100" y="1320800"/>
          <p14:tracePt t="19885" x="8813800" y="1320800"/>
          <p14:tracePt t="19895" x="8851900" y="1320800"/>
          <p14:tracePt t="19912" x="8928100" y="1320800"/>
          <p14:tracePt t="19929" x="9017000" y="1320800"/>
          <p14:tracePt t="19945" x="9112250" y="1320800"/>
          <p14:tracePt t="19962" x="9201150" y="1308100"/>
          <p14:tracePt t="19978" x="9258300" y="1308100"/>
          <p14:tracePt t="19995" x="9271000" y="1308100"/>
          <p14:tracePt t="20116" x="9264650" y="1308100"/>
          <p14:tracePt t="20120" x="9258300" y="1308100"/>
          <p14:tracePt t="20129" x="9226550" y="1308100"/>
          <p14:tracePt t="20146" x="9188450" y="1308100"/>
          <p14:tracePt t="20162" x="9118600" y="1308100"/>
          <p14:tracePt t="20179" x="9017000" y="1308100"/>
          <p14:tracePt t="20195" x="8921750" y="1308100"/>
          <p14:tracePt t="20212" x="8883650" y="1308100"/>
          <p14:tracePt t="20229" x="8858250" y="1308100"/>
          <p14:tracePt t="20357" x="8902700" y="1308100"/>
          <p14:tracePt t="20361" x="8921750" y="1308100"/>
          <p14:tracePt t="20379" x="8972550" y="1308100"/>
          <p14:tracePt t="20396" x="9080500" y="1308100"/>
          <p14:tracePt t="20413" x="9194800" y="1308100"/>
          <p14:tracePt t="20429" x="9245600" y="1308100"/>
          <p14:tracePt t="20446" x="9290050" y="1308100"/>
          <p14:tracePt t="20463" x="9302750" y="1308100"/>
          <p14:tracePt t="20532" x="9302750" y="1301750"/>
          <p14:tracePt t="20546" x="9296400" y="1301750"/>
          <p14:tracePt t="20563" x="9271000" y="1301750"/>
          <p14:tracePt t="20579" x="9226550" y="1301750"/>
          <p14:tracePt t="20596" x="9144000" y="1301750"/>
          <p14:tracePt t="20613" x="9036050" y="1301750"/>
          <p14:tracePt t="20629" x="8921750" y="1301750"/>
          <p14:tracePt t="20646" x="8883650" y="1301750"/>
          <p14:tracePt t="20751" x="8883650" y="1308100"/>
          <p14:tracePt t="20766" x="8902700" y="1308100"/>
          <p14:tracePt t="20780" x="8921750" y="1314450"/>
          <p14:tracePt t="20781" x="8985250" y="1314450"/>
          <p14:tracePt t="20796" x="9086850" y="1314450"/>
          <p14:tracePt t="20813" x="9220200" y="1314450"/>
          <p14:tracePt t="20830" x="9321800" y="1314450"/>
          <p14:tracePt t="20846" x="9391650" y="1314450"/>
          <p14:tracePt t="20863" x="9398000" y="1314450"/>
          <p14:tracePt t="20936" x="9391650" y="1314450"/>
          <p14:tracePt t="20951" x="9385300" y="1314450"/>
          <p14:tracePt t="20963" x="9372600" y="1314450"/>
          <p14:tracePt t="20980" x="9328150" y="1314450"/>
          <p14:tracePt t="20982" x="9315450" y="1314450"/>
          <p14:tracePt t="20996" x="9232900" y="1314450"/>
          <p14:tracePt t="21013" x="9150350" y="1314450"/>
          <p14:tracePt t="21030" x="9099550" y="1314450"/>
          <p14:tracePt t="21046" x="9061450" y="1314450"/>
          <p14:tracePt t="21063" x="9055100" y="1314450"/>
          <p14:tracePt t="21281" x="0" y="0"/>
        </p14:tracePtLst>
        <p14:tracePtLst>
          <p14:tracePt t="21938" x="3416300" y="1574800"/>
          <p14:tracePt t="21942" x="3479800" y="1574800"/>
          <p14:tracePt t="21964" x="3810000" y="1555750"/>
          <p14:tracePt t="21981" x="4076700" y="1555750"/>
          <p14:tracePt t="21998" x="4349750" y="1555750"/>
          <p14:tracePt t="22014" x="4572000" y="1555750"/>
          <p14:tracePt t="22031" x="4921250" y="1555750"/>
          <p14:tracePt t="22033" x="5010150" y="1555750"/>
          <p14:tracePt t="22048" x="5054600" y="1555750"/>
          <p14:tracePt t="22064" x="5200650" y="1562100"/>
          <p14:tracePt t="22081" x="5302250" y="1562100"/>
          <p14:tracePt t="22098" x="5480050" y="1562100"/>
          <p14:tracePt t="22115" x="5645150" y="1562100"/>
          <p14:tracePt t="22132" x="5765800" y="1562100"/>
          <p14:tracePt t="22148" x="5949950" y="1555750"/>
          <p14:tracePt t="22165" x="6165850" y="1536700"/>
          <p14:tracePt t="22182" x="6330950" y="1530350"/>
          <p14:tracePt t="22198" x="6604000" y="1530350"/>
          <p14:tracePt t="22215" x="6807200" y="1530350"/>
          <p14:tracePt t="22231" x="7004050" y="1530350"/>
          <p14:tracePt t="22235" x="7137400" y="1530350"/>
          <p14:tracePt t="22248" x="7188200" y="1530350"/>
          <p14:tracePt t="22265" x="7435850" y="1530350"/>
          <p14:tracePt t="22267" x="7480300" y="1530350"/>
          <p14:tracePt t="22282" x="7581900" y="1530350"/>
          <p14:tracePt t="22298" x="7740650" y="1530350"/>
          <p14:tracePt t="22315" x="7861300" y="1530350"/>
          <p14:tracePt t="22332" x="7981950" y="1530350"/>
          <p14:tracePt t="22348" x="8058150" y="1530350"/>
          <p14:tracePt t="22365" x="8305800" y="1530350"/>
          <p14:tracePt t="22381" x="8477250" y="1536700"/>
          <p14:tracePt t="22399" x="8623300" y="1536700"/>
          <p14:tracePt t="22416" x="8737600" y="1536700"/>
          <p14:tracePt t="22421" x="8801100" y="1536700"/>
          <p14:tracePt t="22432" x="8820150" y="1536700"/>
          <p14:tracePt t="22448" x="8902700" y="1530350"/>
          <p14:tracePt t="22465" x="8966200" y="1530350"/>
          <p14:tracePt t="22468" x="9029700" y="1530350"/>
          <p14:tracePt t="22482" x="9093200" y="1530350"/>
          <p14:tracePt t="22498" x="9245600" y="1530350"/>
          <p14:tracePt t="22515" x="9271000" y="1530350"/>
          <p14:tracePt t="22532" x="9309100" y="1530350"/>
          <p14:tracePt t="22593" x="9309100" y="1524000"/>
          <p14:tracePt t="22682" x="0" y="0"/>
        </p14:tracePtLst>
        <p14:tracePtLst>
          <p14:tracePt t="23966" x="2508250" y="1803400"/>
          <p14:tracePt t="24024" x="2514600" y="1803400"/>
          <p14:tracePt t="24027" x="2520950" y="1803400"/>
          <p14:tracePt t="24050" x="2578100" y="1797050"/>
          <p14:tracePt t="24067" x="2622550" y="1797050"/>
          <p14:tracePt t="24084" x="2654300" y="1797050"/>
          <p14:tracePt t="24101" x="2679700" y="1803400"/>
          <p14:tracePt t="24117" x="2698750" y="1803400"/>
          <p14:tracePt t="24134" x="2711450" y="1803400"/>
          <p14:tracePt t="24150" x="2717800" y="1803400"/>
          <p14:tracePt t="24210" x="2724150" y="1803400"/>
          <p14:tracePt t="24232" x="2736850" y="1803400"/>
          <p14:tracePt t="24250" x="2743200" y="1803400"/>
          <p14:tracePt t="24267" x="2755900" y="1803400"/>
          <p14:tracePt t="24284" x="2768600" y="1803400"/>
          <p14:tracePt t="24325" x="0" y="0"/>
        </p14:tracePtLst>
        <p14:tracePtLst>
          <p14:tracePt t="25047" x="9899650" y="1739900"/>
          <p14:tracePt t="25068" x="9899650" y="1733550"/>
          <p14:tracePt t="25143" x="9912350" y="1733550"/>
          <p14:tracePt t="25151" x="9931400" y="1733550"/>
          <p14:tracePt t="25168" x="9982200" y="1733550"/>
          <p14:tracePt t="25185" x="10026650" y="1727200"/>
          <p14:tracePt t="25202" x="10071100" y="1727200"/>
          <p14:tracePt t="25218" x="10140950" y="1727200"/>
          <p14:tracePt t="25235" x="10166350" y="1720850"/>
          <p14:tracePt t="25293" x="10172700" y="1720850"/>
          <p14:tracePt t="25302" x="10179050" y="1720850"/>
          <p14:tracePt t="25318" x="10185400" y="1720850"/>
          <p14:tracePt t="25335" x="10198100" y="1720850"/>
          <p14:tracePt t="25352" x="10204450" y="1720850"/>
          <p14:tracePt t="25503" x="0" y="0"/>
        </p14:tracePtLst>
        <p14:tracePtLst>
          <p14:tracePt t="26222" x="2584450" y="2051050"/>
          <p14:tracePt t="26264" x="2590800" y="2051050"/>
          <p14:tracePt t="26268" x="2597150" y="2051050"/>
          <p14:tracePt t="26287" x="2603500" y="2051050"/>
          <p14:tracePt t="26303" x="2628900" y="2057400"/>
          <p14:tracePt t="26320" x="2660650" y="2057400"/>
          <p14:tracePt t="26336" x="2686050" y="2057400"/>
          <p14:tracePt t="26353" x="2717800" y="2063750"/>
          <p14:tracePt t="26370" x="2749550" y="2070100"/>
          <p14:tracePt t="26370" x="2762250" y="2070100"/>
          <p14:tracePt t="26387" x="2774950" y="2070100"/>
          <p14:tracePt t="26403" x="2787650" y="2070100"/>
          <p14:tracePt t="26617" x="0" y="0"/>
        </p14:tracePtLst>
        <p14:tracePtLst>
          <p14:tracePt t="27253" x="9696450" y="2203450"/>
          <p14:tracePt t="27265" x="9709150" y="2203450"/>
          <p14:tracePt t="27287" x="9734550" y="2197100"/>
          <p14:tracePt t="27304" x="9772650" y="2190750"/>
          <p14:tracePt t="27321" x="9823450" y="2178050"/>
          <p14:tracePt t="27337" x="9874250" y="2165350"/>
          <p14:tracePt t="27355" x="9906000" y="2165350"/>
          <p14:tracePt t="27371" x="9925050" y="2159000"/>
          <p14:tracePt t="27388" x="9931400" y="2159000"/>
          <p14:tracePt t="27404" x="9937750" y="2152650"/>
          <p14:tracePt t="27421" x="9944100" y="2152650"/>
          <p14:tracePt t="27438" x="9950450" y="2152650"/>
          <p14:tracePt t="27455" x="9963150" y="2152650"/>
          <p14:tracePt t="27471" x="9969500" y="2152650"/>
          <p14:tracePt t="27488" x="9975850" y="2146300"/>
          <p14:tracePt t="27504" x="9988550" y="2146300"/>
          <p14:tracePt t="27522" x="10001250" y="2146300"/>
          <p14:tracePt t="27525" x="10001250" y="2139950"/>
          <p14:tracePt t="27538" x="10007600" y="2133600"/>
          <p14:tracePt t="27571" x="10013950" y="2133600"/>
          <p14:tracePt t="27588" x="10013950" y="2127250"/>
          <p14:tracePt t="27700" x="0" y="0"/>
        </p14:tracePtLst>
        <p14:tracePtLst>
          <p14:tracePt t="32547" x="2641600" y="2247900"/>
          <p14:tracePt t="32566" x="2635250" y="2247900"/>
          <p14:tracePt t="32577" x="2635250" y="2241550"/>
          <p14:tracePt t="32611" x="2622550" y="2235200"/>
          <p14:tracePt t="32627" x="2609850" y="2228850"/>
          <p14:tracePt t="32644" x="2578100" y="2228850"/>
          <p14:tracePt t="32661" x="2540000" y="2222500"/>
          <p14:tracePt t="32678" x="2495550" y="2216150"/>
          <p14:tracePt t="32694" x="2470150" y="2209800"/>
          <p14:tracePt t="32711" x="2425700" y="2209800"/>
          <p14:tracePt t="32728" x="2381250" y="2209800"/>
          <p14:tracePt t="32744" x="2349500" y="2209800"/>
          <p14:tracePt t="32761" x="2336800" y="2216150"/>
          <p14:tracePt t="32778" x="2336800" y="2228850"/>
          <p14:tracePt t="32781" x="2330450" y="2241550"/>
          <p14:tracePt t="32794" x="2324100" y="2254250"/>
          <p14:tracePt t="32811" x="2324100" y="2286000"/>
          <p14:tracePt t="32828" x="2324100" y="2305050"/>
          <p14:tracePt t="32844" x="2324100" y="2324100"/>
          <p14:tracePt t="32861" x="2324100" y="2336800"/>
          <p14:tracePt t="32878" x="2324100" y="2355850"/>
          <p14:tracePt t="32894" x="2324100" y="2374900"/>
          <p14:tracePt t="32911" x="2343150" y="2400300"/>
          <p14:tracePt t="32928" x="2381250" y="2425700"/>
          <p14:tracePt t="32944" x="2425700" y="2444750"/>
          <p14:tracePt t="32961" x="2470150" y="2463800"/>
          <p14:tracePt t="32978" x="2501900" y="2470150"/>
          <p14:tracePt t="32981" x="2527300" y="2476500"/>
          <p14:tracePt t="32994" x="2540000" y="2476500"/>
          <p14:tracePt t="33011" x="2590800" y="2482850"/>
          <p14:tracePt t="33013" x="2609850" y="2482850"/>
          <p14:tracePt t="33028" x="2628900" y="2482850"/>
          <p14:tracePt t="33045" x="2736850" y="2470150"/>
          <p14:tracePt t="33061" x="2813050" y="2444750"/>
          <p14:tracePt t="33078" x="2838450" y="2438400"/>
          <p14:tracePt t="33095" x="2870200" y="2419350"/>
          <p14:tracePt t="33111" x="2882900" y="2400300"/>
          <p14:tracePt t="33128" x="2889250" y="2387600"/>
          <p14:tracePt t="33145" x="2889250" y="2374900"/>
          <p14:tracePt t="33161" x="2889250" y="2362200"/>
          <p14:tracePt t="33178" x="2889250" y="2355850"/>
          <p14:tracePt t="33195" x="2889250" y="2336800"/>
          <p14:tracePt t="33211" x="2889250" y="2317750"/>
          <p14:tracePt t="33213" x="2882900" y="2311400"/>
          <p14:tracePt t="33229" x="2876550" y="2298700"/>
          <p14:tracePt t="33245" x="2870200" y="2286000"/>
          <p14:tracePt t="33261" x="2851150" y="2266950"/>
          <p14:tracePt t="33278" x="2838450" y="2247900"/>
          <p14:tracePt t="33279" x="2832100" y="2247900"/>
          <p14:tracePt t="33295" x="2813050" y="2241550"/>
          <p14:tracePt t="33312" x="2800350" y="2235200"/>
          <p14:tracePt t="33328" x="2787650" y="2228850"/>
          <p14:tracePt t="33345" x="2768600" y="2222500"/>
          <p14:tracePt t="33362" x="2736850" y="2209800"/>
          <p14:tracePt t="33378" x="2705100" y="2209800"/>
          <p14:tracePt t="33395" x="2667000" y="2203450"/>
          <p14:tracePt t="33412" x="2628900" y="2197100"/>
          <p14:tracePt t="33415" x="2597150" y="2184400"/>
          <p14:tracePt t="33429" x="2565400" y="2178050"/>
          <p14:tracePt t="33445" x="2546350" y="2178050"/>
          <p14:tracePt t="33462" x="2508250" y="2171700"/>
          <p14:tracePt t="33463" x="2501900" y="2165350"/>
          <p14:tracePt t="33480" x="2495550" y="2165350"/>
          <p14:tracePt t="33495" x="2489200" y="2165350"/>
          <p14:tracePt t="33512" x="2470150" y="2165350"/>
          <p14:tracePt t="33528" x="2451100" y="2184400"/>
          <p14:tracePt t="33545" x="2419350" y="2203450"/>
          <p14:tracePt t="33562" x="2393950" y="2209800"/>
          <p14:tracePt t="33579" x="2355850" y="2235200"/>
          <p14:tracePt t="33595" x="2336800" y="2241550"/>
          <p14:tracePt t="33612" x="2317750" y="2254250"/>
          <p14:tracePt t="33628" x="2311400" y="2260600"/>
          <p14:tracePt t="33645" x="2305050" y="2292350"/>
          <p14:tracePt t="33663" x="2298700" y="2311400"/>
          <p14:tracePt t="33665" x="2298700" y="2324100"/>
          <p14:tracePt t="33679" x="2298700" y="2330450"/>
          <p14:tracePt t="33696" x="2298700" y="2381250"/>
          <p14:tracePt t="33712" x="2311400" y="2406650"/>
          <p14:tracePt t="33730" x="2330450" y="2432050"/>
          <p14:tracePt t="33745" x="2355850" y="2451100"/>
          <p14:tracePt t="33762" x="2387600" y="2470150"/>
          <p14:tracePt t="33779" x="2451100" y="2489200"/>
          <p14:tracePt t="33795" x="2508250" y="2501900"/>
          <p14:tracePt t="33812" x="2578100" y="2508250"/>
          <p14:tracePt t="33829" x="2641600" y="2508250"/>
          <p14:tracePt t="33846" x="2686050" y="2508250"/>
          <p14:tracePt t="33862" x="2711450" y="2508250"/>
          <p14:tracePt t="33879" x="2717800" y="2508250"/>
          <p14:tracePt t="33896" x="2724150" y="2508250"/>
          <p14:tracePt t="33913" x="2730500" y="2508250"/>
          <p14:tracePt t="33929" x="2736850" y="2501900"/>
          <p14:tracePt t="33946" x="2749550" y="2495550"/>
          <p14:tracePt t="33962" x="2755900" y="2482850"/>
          <p14:tracePt t="33963" x="2762250" y="2470150"/>
          <p14:tracePt t="33980" x="2768600" y="2457450"/>
          <p14:tracePt t="33996" x="2787650" y="2432050"/>
          <p14:tracePt t="34029" x="2851150" y="2349500"/>
          <p14:tracePt t="34046" x="2863850" y="2336800"/>
          <p14:tracePt t="34062" x="2870200" y="2317750"/>
          <p14:tracePt t="34080" x="2870200" y="2305050"/>
          <p14:tracePt t="34096" x="2870200" y="2292350"/>
          <p14:tracePt t="34112" x="2870200" y="2286000"/>
          <p14:tracePt t="34129" x="2863850" y="2279650"/>
          <p14:tracePt t="34146" x="2851150" y="2273300"/>
          <p14:tracePt t="34163" x="2838450" y="2266950"/>
          <p14:tracePt t="34166" x="2832100" y="2260600"/>
          <p14:tracePt t="34180" x="2819400" y="2260600"/>
          <p14:tracePt t="34196" x="2768600" y="2235200"/>
          <p14:tracePt t="34198" x="2755900" y="2228850"/>
          <p14:tracePt t="34213" x="2711450" y="2209800"/>
          <p14:tracePt t="34229" x="2686050" y="2203450"/>
          <p14:tracePt t="34246" x="2667000" y="2197100"/>
          <p14:tracePt t="34263" x="2654300" y="2190750"/>
          <p14:tracePt t="34296" x="2647950" y="2190750"/>
          <p14:tracePt t="34313" x="2641600" y="2190750"/>
          <p14:tracePt t="34329" x="2635250" y="2190750"/>
          <p14:tracePt t="34346" x="2616200" y="2190750"/>
          <p14:tracePt t="34363" x="2590800" y="2190750"/>
          <p14:tracePt t="34366" x="2565400" y="2190750"/>
          <p14:tracePt t="34379" x="2552700" y="2197100"/>
          <p14:tracePt t="34396" x="2514600" y="2209800"/>
          <p14:tracePt t="34399" x="2508250" y="2216150"/>
          <p14:tracePt t="34413" x="2482850" y="2228850"/>
          <p14:tracePt t="34430" x="2419350" y="2254250"/>
          <p14:tracePt t="34433" x="2406650" y="2260600"/>
          <p14:tracePt t="34446" x="2374900" y="2273300"/>
          <p14:tracePt t="34463" x="2324100" y="2286000"/>
          <p14:tracePt t="34481" x="2311400" y="2298700"/>
          <p14:tracePt t="34496" x="2305050" y="2298700"/>
          <p14:tracePt t="34513" x="2305050" y="2305050"/>
          <p14:tracePt t="34530" x="2305050" y="2311400"/>
          <p14:tracePt t="34546" x="2298700" y="2317750"/>
          <p14:tracePt t="34563" x="2292350" y="2336800"/>
          <p14:tracePt t="34580" x="2292350" y="2349500"/>
          <p14:tracePt t="34596" x="2292350" y="2355850"/>
          <p14:tracePt t="34613" x="2292350" y="2368550"/>
          <p14:tracePt t="34630" x="2298700" y="2381250"/>
          <p14:tracePt t="34632" x="2298700" y="2393950"/>
          <p14:tracePt t="34664" x="2324100" y="2425700"/>
          <p14:tracePt t="34680" x="2343150" y="2438400"/>
          <p14:tracePt t="34696" x="2349500" y="2444750"/>
          <p14:tracePt t="34698" x="2362200" y="2444750"/>
          <p14:tracePt t="34713" x="2400300" y="2451100"/>
          <p14:tracePt t="34730" x="2432050" y="2451100"/>
          <p14:tracePt t="34747" x="2470150" y="2451100"/>
          <p14:tracePt t="34763" x="2559050" y="2451100"/>
          <p14:tracePt t="34780" x="2603500" y="2451100"/>
          <p14:tracePt t="34797" x="2635250" y="2451100"/>
          <p14:tracePt t="34813" x="2647950" y="2451100"/>
          <p14:tracePt t="34830" x="2654300" y="2451100"/>
          <p14:tracePt t="34847" x="2667000" y="2451100"/>
          <p14:tracePt t="34863" x="2673350" y="2451100"/>
          <p14:tracePt t="34880" x="2692400" y="2451100"/>
          <p14:tracePt t="34897" x="2705100" y="2444750"/>
          <p14:tracePt t="34914" x="2711450" y="2438400"/>
          <p14:tracePt t="34931" x="2717800" y="2438400"/>
          <p14:tracePt t="34947" x="2724150" y="2432050"/>
          <p14:tracePt t="34964" x="2730500" y="2419350"/>
          <p14:tracePt t="34980" x="2743200" y="2419350"/>
          <p14:tracePt t="34997" x="2749550" y="2400300"/>
          <p14:tracePt t="35014" x="2755900" y="2393950"/>
          <p14:tracePt t="35030" x="2755900" y="2387600"/>
          <p14:tracePt t="35047" x="2755900" y="2381250"/>
          <p14:tracePt t="35089" x="2755900" y="2374900"/>
          <p14:tracePt t="35097" x="2762250" y="2362200"/>
          <p14:tracePt t="35114" x="2762250" y="2349500"/>
          <p14:tracePt t="35132" x="2762250" y="2324100"/>
          <p14:tracePt t="35134" x="2762250" y="2311400"/>
          <p14:tracePt t="35148" x="2762250" y="2298700"/>
          <p14:tracePt t="35164" x="2762250" y="2292350"/>
          <p14:tracePt t="35197" x="2762250" y="2286000"/>
          <p14:tracePt t="35231" x="2755900" y="2279650"/>
          <p14:tracePt t="35264" x="2749550" y="2279650"/>
          <p14:tracePt t="35281" x="2743200" y="2273300"/>
          <p14:tracePt t="35314" x="2736850" y="2273300"/>
          <p14:tracePt t="35419" x="0" y="0"/>
        </p14:tracePtLst>
        <p14:tracePtLst>
          <p14:tracePt t="35857" x="3625850" y="2209800"/>
          <p14:tracePt t="35882" x="3625850" y="2197100"/>
          <p14:tracePt t="35899" x="3619500" y="2197100"/>
          <p14:tracePt t="35915" x="3600450" y="2197100"/>
          <p14:tracePt t="35932" x="3568700" y="2197100"/>
          <p14:tracePt t="35948" x="3505200" y="2222500"/>
          <p14:tracePt t="35965" x="3473450" y="2247900"/>
          <p14:tracePt t="35981" x="3454400" y="2266950"/>
          <p14:tracePt t="35998" x="3441700" y="2279650"/>
          <p14:tracePt t="36015" x="3441700" y="2292350"/>
          <p14:tracePt t="36032" x="3435350" y="2305050"/>
          <p14:tracePt t="36048" x="3435350" y="2324100"/>
          <p14:tracePt t="36051" x="3435350" y="2330450"/>
          <p14:tracePt t="36082" x="3448050" y="2355850"/>
          <p14:tracePt t="36098" x="3454400" y="2368550"/>
          <p14:tracePt t="36101" x="3479800" y="2387600"/>
          <p14:tracePt t="36117" x="3505200" y="2406650"/>
          <p14:tracePt t="36132" x="3543300" y="2438400"/>
          <p14:tracePt t="36149" x="3562350" y="2444750"/>
          <p14:tracePt t="36165" x="3594100" y="2457450"/>
          <p14:tracePt t="36182" x="3613150" y="2463800"/>
          <p14:tracePt t="36198" x="3644900" y="2463800"/>
          <p14:tracePt t="36215" x="3708400" y="2457450"/>
          <p14:tracePt t="36232" x="3759200" y="2444750"/>
          <p14:tracePt t="36248" x="3835400" y="2419350"/>
          <p14:tracePt t="36265" x="3930650" y="2387600"/>
          <p14:tracePt t="36282" x="3956050" y="2374900"/>
          <p14:tracePt t="36284" x="3962400" y="2368550"/>
          <p14:tracePt t="36298" x="3968750" y="2362200"/>
          <p14:tracePt t="36332" x="3968750" y="2355850"/>
          <p14:tracePt t="36349" x="3968750" y="2343150"/>
          <p14:tracePt t="36366" x="3968750" y="2324100"/>
          <p14:tracePt t="36382" x="3968750" y="2305050"/>
          <p14:tracePt t="36399" x="3962400" y="2286000"/>
          <p14:tracePt t="36416" x="3949700" y="2266950"/>
          <p14:tracePt t="36432" x="3937000" y="2247900"/>
          <p14:tracePt t="36449" x="3930650" y="2235200"/>
          <p14:tracePt t="36465" x="3924300" y="2228850"/>
          <p14:tracePt t="36482" x="3917950" y="2228850"/>
          <p14:tracePt t="36499" x="3911600" y="2222500"/>
          <p14:tracePt t="36515" x="3898900" y="2222500"/>
          <p14:tracePt t="36518" x="3886200" y="2222500"/>
          <p14:tracePt t="36532" x="3873500" y="2222500"/>
          <p14:tracePt t="36550" x="3797300" y="2222500"/>
          <p14:tracePt t="36565" x="3752850" y="2222500"/>
          <p14:tracePt t="36582" x="3714750" y="2222500"/>
          <p14:tracePt t="36599" x="3676650" y="2222500"/>
          <p14:tracePt t="36616" x="3657600" y="2222500"/>
          <p14:tracePt t="36632" x="3651250" y="2222500"/>
          <p14:tracePt t="36649" x="3644900" y="2228850"/>
          <p14:tracePt t="36683" x="3632200" y="2235200"/>
          <p14:tracePt t="36699" x="3625850" y="2235200"/>
          <p14:tracePt t="36716" x="3619500" y="2241550"/>
          <p14:tracePt t="36775" x="0" y="0"/>
        </p14:tracePtLst>
        <p14:tracePtLst>
          <p14:tracePt t="37303" x="10363200" y="2159000"/>
          <p14:tracePt t="37313" x="10356850" y="2159000"/>
          <p14:tracePt t="37333" x="10312400" y="2159000"/>
          <p14:tracePt t="37336" x="10280650" y="2159000"/>
          <p14:tracePt t="37350" x="10248900" y="2159000"/>
          <p14:tracePt t="37366" x="10160000" y="2171700"/>
          <p14:tracePt t="37368" x="10109200" y="2178050"/>
          <p14:tracePt t="37384" x="10026650" y="2197100"/>
          <p14:tracePt t="37400" x="9969500" y="2222500"/>
          <p14:tracePt t="37417" x="9931400" y="2235200"/>
          <p14:tracePt t="37433" x="9886950" y="2260600"/>
          <p14:tracePt t="37450" x="9855200" y="2279650"/>
          <p14:tracePt t="37467" x="9829800" y="2298700"/>
          <p14:tracePt t="37483" x="9823450" y="2311400"/>
          <p14:tracePt t="37500" x="9823450" y="2343150"/>
          <p14:tracePt t="37517" x="9823450" y="2381250"/>
          <p14:tracePt t="37533" x="9823450" y="2413000"/>
          <p14:tracePt t="37550" x="9829800" y="2425700"/>
          <p14:tracePt t="37567" x="9829800" y="2432050"/>
          <p14:tracePt t="37583" x="9842500" y="2438400"/>
          <p14:tracePt t="37601" x="9880600" y="2451100"/>
          <p14:tracePt t="37602" x="9918700" y="2451100"/>
          <p14:tracePt t="37617" x="10020300" y="2451100"/>
          <p14:tracePt t="37634" x="10147300" y="2451100"/>
          <p14:tracePt t="37650" x="10248900" y="2451100"/>
          <p14:tracePt t="37667" x="10293350" y="2444750"/>
          <p14:tracePt t="37684" x="10318750" y="2438400"/>
          <p14:tracePt t="37748" x="10318750" y="2425700"/>
          <p14:tracePt t="37767" x="10318750" y="2387600"/>
          <p14:tracePt t="37784" x="10318750" y="2349500"/>
          <p14:tracePt t="37800" x="10318750" y="2311400"/>
          <p14:tracePt t="37817" x="10318750" y="2305050"/>
          <p14:tracePt t="37835" x="10318750" y="2298700"/>
          <p14:tracePt t="37903" x="0" y="0"/>
        </p14:tracePtLst>
        <p14:tracePtLst>
          <p14:tracePt t="38185" x="10293350" y="2470150"/>
          <p14:tracePt t="38213" x="10287000" y="2470150"/>
          <p14:tracePt t="38217" x="10274300" y="2470150"/>
          <p14:tracePt t="38234" x="10236200" y="2470150"/>
          <p14:tracePt t="38251" x="10179050" y="2476500"/>
          <p14:tracePt t="38268" x="10153650" y="2476500"/>
          <p14:tracePt t="38284" x="10115550" y="2489200"/>
          <p14:tracePt t="38286" x="10109200" y="2495550"/>
          <p14:tracePt t="38302" x="10077450" y="2520950"/>
          <p14:tracePt t="38318" x="10064750" y="2533650"/>
          <p14:tracePt t="38335" x="10045700" y="2571750"/>
          <p14:tracePt t="38352" x="10039350" y="2597150"/>
          <p14:tracePt t="38368" x="10033000" y="2635250"/>
          <p14:tracePt t="38385" x="10033000" y="2647950"/>
          <p14:tracePt t="38401" x="10033000" y="2660650"/>
          <p14:tracePt t="38418" x="10039350" y="2692400"/>
          <p14:tracePt t="38435" x="10052050" y="2705100"/>
          <p14:tracePt t="38451" x="10071100" y="2717800"/>
          <p14:tracePt t="38468" x="10083800" y="2730500"/>
          <p14:tracePt t="38485" x="10096500" y="2736850"/>
          <p14:tracePt t="38501" x="10102850" y="2736850"/>
          <p14:tracePt t="38518" x="10128250" y="2736850"/>
          <p14:tracePt t="38520" x="10160000" y="2730500"/>
          <p14:tracePt t="38535" x="10210800" y="2711450"/>
          <p14:tracePt t="38551" x="10280650" y="2698750"/>
          <p14:tracePt t="38568" x="10293350" y="2692400"/>
          <p14:tracePt t="38638" x="10293350" y="2686050"/>
          <p14:tracePt t="38651" x="10293350" y="2679700"/>
          <p14:tracePt t="38668" x="10293350" y="2673350"/>
          <p14:tracePt t="38685" x="10293350" y="2667000"/>
          <p14:tracePt t="38718" x="0" y="0"/>
        </p14:tracePtLst>
        <p14:tracePtLst>
          <p14:tracePt t="38954" x="10204450" y="2870200"/>
          <p14:tracePt t="38968" x="10198100" y="2863850"/>
          <p14:tracePt t="38985" x="10191750" y="2863850"/>
          <p14:tracePt t="39002" x="10166350" y="2863850"/>
          <p14:tracePt t="39019" x="10147300" y="2863850"/>
          <p14:tracePt t="39035" x="10096500" y="2863850"/>
          <p14:tracePt t="39052" x="10083800" y="2863850"/>
          <p14:tracePt t="39069" x="10058400" y="2870200"/>
          <p14:tracePt t="39072" x="10052050" y="2876550"/>
          <p14:tracePt t="39086" x="10045700" y="2882900"/>
          <p14:tracePt t="39089" x="10045700" y="2889250"/>
          <p14:tracePt t="39102" x="10039350" y="2895600"/>
          <p14:tracePt t="39119" x="10026650" y="2921000"/>
          <p14:tracePt t="39121" x="10020300" y="2927350"/>
          <p14:tracePt t="39135" x="10013950" y="2946400"/>
          <p14:tracePt t="39152" x="10013950" y="2971800"/>
          <p14:tracePt t="39169" x="10013950" y="2990850"/>
          <p14:tracePt t="39185" x="10013950" y="3054350"/>
          <p14:tracePt t="39202" x="10039350" y="3079750"/>
          <p14:tracePt t="39219" x="10064750" y="3111500"/>
          <p14:tracePt t="39236" x="10090150" y="3124200"/>
          <p14:tracePt t="39252" x="10153650" y="3124200"/>
          <p14:tracePt t="39269" x="10185400" y="3111500"/>
          <p14:tracePt t="39286" x="10229850" y="3079750"/>
          <p14:tracePt t="39303" x="10267950" y="3035300"/>
          <p14:tracePt t="39319" x="10293350" y="3009900"/>
          <p14:tracePt t="39335" x="10299700" y="2990850"/>
          <p14:tracePt t="39353" x="10299700" y="2978150"/>
          <p14:tracePt t="39386" x="10299700" y="2971800"/>
          <p14:tracePt t="39446" x="10293350" y="2971800"/>
          <p14:tracePt t="39453" x="10287000" y="2971800"/>
          <p14:tracePt t="39469" x="10267950" y="2971800"/>
          <p14:tracePt t="39470" x="0" y="0"/>
        </p14:tracePtLst>
        <p14:tracePtLst>
          <p14:tracePt t="39714" x="10210800" y="3136900"/>
          <p14:tracePt t="39721" x="10204450" y="3136900"/>
          <p14:tracePt t="39736" x="10185400" y="3130550"/>
          <p14:tracePt t="39753" x="10160000" y="3130550"/>
          <p14:tracePt t="39769" x="10121900" y="3130550"/>
          <p14:tracePt t="39786" x="10090150" y="3130550"/>
          <p14:tracePt t="39803" x="10064750" y="3130550"/>
          <p14:tracePt t="39805" x="10058400" y="3136900"/>
          <p14:tracePt t="39820" x="10045700" y="3143250"/>
          <p14:tracePt t="39836" x="10039350" y="3143250"/>
          <p14:tracePt t="39838" x="10039350" y="3149600"/>
          <p14:tracePt t="39854" x="10033000" y="3168650"/>
          <p14:tracePt t="39870" x="10026650" y="3206750"/>
          <p14:tracePt t="39886" x="10020300" y="3251200"/>
          <p14:tracePt t="39903" x="10020300" y="3289300"/>
          <p14:tracePt t="39920" x="10020300" y="3346450"/>
          <p14:tracePt t="39936" x="10026650" y="3365500"/>
          <p14:tracePt t="39953" x="10039350" y="3378200"/>
          <p14:tracePt t="39970" x="10045700" y="3378200"/>
          <p14:tracePt t="39986" x="10058400" y="3378200"/>
          <p14:tracePt t="40003" x="10090150" y="3378200"/>
          <p14:tracePt t="40020" x="10160000" y="3371850"/>
          <p14:tracePt t="40036" x="10210800" y="3346450"/>
          <p14:tracePt t="40053" x="10242550" y="3333750"/>
          <p14:tracePt t="40070" x="10255250" y="3308350"/>
          <p14:tracePt t="40087" x="10267950" y="3282950"/>
          <p14:tracePt t="40104" x="10267950" y="3270250"/>
          <p14:tracePt t="40120" x="10267950" y="3263900"/>
          <p14:tracePt t="40218" x="0" y="0"/>
        </p14:tracePtLst>
        <p14:tracePtLst>
          <p14:tracePt t="40485" x="10102850" y="3397250"/>
          <p14:tracePt t="40504" x="10090150" y="3397250"/>
          <p14:tracePt t="40520" x="10083800" y="3397250"/>
          <p14:tracePt t="40538" x="10052050" y="3397250"/>
          <p14:tracePt t="40554" x="10013950" y="3397250"/>
          <p14:tracePt t="40570" x="9994900" y="3397250"/>
          <p14:tracePt t="40587" x="9963150" y="3416300"/>
          <p14:tracePt t="40604" x="9944100" y="3429000"/>
          <p14:tracePt t="40620" x="9925050" y="3454400"/>
          <p14:tracePt t="40637" x="9918700" y="3486150"/>
          <p14:tracePt t="40654" x="9918700" y="3517900"/>
          <p14:tracePt t="40671" x="9918700" y="3536950"/>
          <p14:tracePt t="40687" x="9918700" y="3575050"/>
          <p14:tracePt t="40704" x="9937750" y="3613150"/>
          <p14:tracePt t="40721" x="9944100" y="3625850"/>
          <p14:tracePt t="40737" x="9963150" y="3644900"/>
          <p14:tracePt t="40740" x="9975850" y="3644900"/>
          <p14:tracePt t="40754" x="9982200" y="3651250"/>
          <p14:tracePt t="40771" x="10013950" y="3663950"/>
          <p14:tracePt t="40773" x="10039350" y="3670300"/>
          <p14:tracePt t="40788" x="10077450" y="3670300"/>
          <p14:tracePt t="40804" x="10147300" y="3663950"/>
          <p14:tracePt t="40822" x="10204450" y="3644900"/>
          <p14:tracePt t="40838" x="10261600" y="3613150"/>
          <p14:tracePt t="40854" x="10287000" y="3587750"/>
          <p14:tracePt t="40871" x="10306050" y="3568700"/>
          <p14:tracePt t="40887" x="10318750" y="3543300"/>
          <p14:tracePt t="40904" x="10325100" y="3524250"/>
          <p14:tracePt t="40921" x="10325100" y="3498850"/>
          <p14:tracePt t="40938" x="10331450" y="3479800"/>
          <p14:tracePt t="40954" x="10331450" y="3467100"/>
          <p14:tracePt t="40971" x="10331450" y="3448050"/>
          <p14:tracePt t="41004" x="10331450" y="3441700"/>
          <p14:tracePt t="41022" x="10318750" y="3435350"/>
          <p14:tracePt t="41056" x="10306050" y="3435350"/>
          <p14:tracePt t="41057" x="10306050" y="3429000"/>
          <p14:tracePt t="41072" x="10261600" y="3429000"/>
          <p14:tracePt t="41088" x="10236200" y="3422650"/>
          <p14:tracePt t="41089" x="0" y="0"/>
        </p14:tracePtLst>
        <p14:tracePtLst>
          <p14:tracePt t="48875" x="3587750" y="2298700"/>
          <p14:tracePt t="48879" x="3600450" y="2298700"/>
          <p14:tracePt t="48898" x="3651250" y="2298700"/>
          <p14:tracePt t="48914" x="3708400" y="2298700"/>
          <p14:tracePt t="48931" x="3759200" y="2305050"/>
          <p14:tracePt t="48947" x="3810000" y="2317750"/>
          <p14:tracePt t="48965" x="3841750" y="2324100"/>
          <p14:tracePt t="48981" x="3873500" y="2330450"/>
          <p14:tracePt t="48998" x="3898900" y="2343150"/>
          <p14:tracePt t="49014" x="3905250" y="2349500"/>
          <p14:tracePt t="49031" x="3911600" y="2349500"/>
          <p14:tracePt t="49048" x="3924300" y="2355850"/>
          <p14:tracePt t="49064" x="3937000" y="2368550"/>
          <p14:tracePt t="49081" x="3968750" y="2381250"/>
          <p14:tracePt t="49098" x="3994150" y="2393950"/>
          <p14:tracePt t="49114" x="4044950" y="2413000"/>
          <p14:tracePt t="49132" x="4083050" y="2425700"/>
          <p14:tracePt t="49148" x="4159250" y="2463800"/>
          <p14:tracePt t="49164" x="4191000" y="2482850"/>
          <p14:tracePt t="49181" x="4216400" y="2501900"/>
          <p14:tracePt t="49198" x="4254500" y="2527300"/>
          <p14:tracePt t="49214" x="4298950" y="2546350"/>
          <p14:tracePt t="49217" x="4318000" y="2552700"/>
          <p14:tracePt t="49231" x="4330700" y="2559050"/>
          <p14:tracePt t="49248" x="4419600" y="2590800"/>
          <p14:tracePt t="49265" x="4425950" y="2597150"/>
          <p14:tracePt t="49281" x="4464050" y="2609850"/>
          <p14:tracePt t="49283" x="4483100" y="2622550"/>
          <p14:tracePt t="49298" x="4502150" y="2628900"/>
          <p14:tracePt t="49315" x="4540250" y="2647950"/>
          <p14:tracePt t="49332" x="4546600" y="2654300"/>
          <p14:tracePt t="49348" x="4597400" y="2679700"/>
          <p14:tracePt t="49364" x="4641850" y="2705100"/>
          <p14:tracePt t="49382" x="4660900" y="2717800"/>
          <p14:tracePt t="49398" x="4686300" y="2730500"/>
          <p14:tracePt t="49415" x="4730750" y="2749550"/>
          <p14:tracePt t="49418" x="4749800" y="2762250"/>
          <p14:tracePt t="49432" x="4762500" y="2762250"/>
          <p14:tracePt t="49448" x="4794250" y="2781300"/>
          <p14:tracePt t="49450" x="4819650" y="2787650"/>
          <p14:tracePt t="49465" x="4883150" y="2813050"/>
          <p14:tracePt t="49481" x="4933950" y="2825750"/>
          <p14:tracePt t="49482" x="4953000" y="2832100"/>
          <p14:tracePt t="49498" x="4991100" y="2844800"/>
          <p14:tracePt t="49515" x="5041900" y="2870200"/>
          <p14:tracePt t="49532" x="5092700" y="2882900"/>
          <p14:tracePt t="49548" x="5207000" y="2927350"/>
          <p14:tracePt t="49565" x="5270500" y="2946400"/>
          <p14:tracePt t="49582" x="5340350" y="2959100"/>
          <p14:tracePt t="49598" x="5403850" y="2971800"/>
          <p14:tracePt t="49615" x="5486400" y="2990850"/>
          <p14:tracePt t="49632" x="5568950" y="3009900"/>
          <p14:tracePt t="49649" x="5638800" y="3022600"/>
          <p14:tracePt t="49665" x="5708650" y="3041650"/>
          <p14:tracePt t="49682" x="5778500" y="3054350"/>
          <p14:tracePt t="49685" x="5822950" y="3067050"/>
          <p14:tracePt t="49698" x="5861050" y="3073400"/>
          <p14:tracePt t="49715" x="5949950" y="3086100"/>
          <p14:tracePt t="49717" x="6057900" y="3105150"/>
          <p14:tracePt t="49732" x="6146800" y="3117850"/>
          <p14:tracePt t="49748" x="6223000" y="3130550"/>
          <p14:tracePt t="49765" x="6286500" y="3143250"/>
          <p14:tracePt t="49782" x="6381750" y="3162300"/>
          <p14:tracePt t="49798" x="6432550" y="3175000"/>
          <p14:tracePt t="49815" x="6489700" y="3181350"/>
          <p14:tracePt t="49832" x="6540500" y="3200400"/>
          <p14:tracePt t="49848" x="6604000" y="3213100"/>
          <p14:tracePt t="49865" x="6667500" y="3225800"/>
          <p14:tracePt t="49883" x="6756400" y="3244850"/>
          <p14:tracePt t="49899" x="6832600" y="3257550"/>
          <p14:tracePt t="49916" x="6908800" y="3270250"/>
          <p14:tracePt t="49919" x="6953250" y="3282950"/>
          <p14:tracePt t="49932" x="6997700" y="3289300"/>
          <p14:tracePt t="49949" x="7131050" y="3321050"/>
          <p14:tracePt t="49965" x="7264400" y="3340100"/>
          <p14:tracePt t="49967" x="7296150" y="3346450"/>
          <p14:tracePt t="49982" x="7391400" y="3365500"/>
          <p14:tracePt t="49999" x="7442200" y="3371850"/>
          <p14:tracePt t="50015" x="7518400" y="3390900"/>
          <p14:tracePt t="50032" x="7594600" y="3409950"/>
          <p14:tracePt t="50049" x="7632700" y="3409950"/>
          <p14:tracePt t="50065" x="7651750" y="3416300"/>
          <p14:tracePt t="50082" x="7747000" y="3435350"/>
          <p14:tracePt t="50099" x="7772400" y="3448050"/>
          <p14:tracePt t="50117" x="7829550" y="3454400"/>
          <p14:tracePt t="50133" x="7867650" y="3467100"/>
          <p14:tracePt t="50149" x="7924800" y="3486150"/>
          <p14:tracePt t="50166" x="7981950" y="3492500"/>
          <p14:tracePt t="50182" x="8077200" y="3517900"/>
          <p14:tracePt t="50184" x="8102600" y="3524250"/>
          <p14:tracePt t="50199" x="8121650" y="3530600"/>
          <p14:tracePt t="50216" x="8178800" y="3543300"/>
          <p14:tracePt t="50232" x="8210550" y="3549650"/>
          <p14:tracePt t="50249" x="8229600" y="3556000"/>
          <p14:tracePt t="50266" x="8267700" y="3562350"/>
          <p14:tracePt t="50282" x="8274050" y="3562350"/>
          <p14:tracePt t="50494" x="0" y="0"/>
        </p14:tracePtLst>
        <p14:tracePtLst>
          <p14:tracePt t="52669" x="1784350" y="4330700"/>
          <p14:tracePt t="52685" x="1778000" y="4330700"/>
          <p14:tracePt t="52702" x="1771650" y="4330700"/>
          <p14:tracePt t="52719" x="1739900" y="4343400"/>
          <p14:tracePt t="52735" x="1701800" y="4356100"/>
          <p14:tracePt t="52752" x="1657350" y="4368800"/>
          <p14:tracePt t="52769" x="1631950" y="4375150"/>
          <p14:tracePt t="52785" x="1600200" y="4387850"/>
          <p14:tracePt t="52787" x="1593850" y="4387850"/>
          <p14:tracePt t="52802" x="1568450" y="4400550"/>
          <p14:tracePt t="52819" x="1549400" y="4419600"/>
          <p14:tracePt t="52836" x="1517650" y="4438650"/>
          <p14:tracePt t="52853" x="1498600" y="4457700"/>
          <p14:tracePt t="52869" x="1492250" y="4489450"/>
          <p14:tracePt t="52886" x="1492250" y="4527550"/>
          <p14:tracePt t="52902" x="1511300" y="4578350"/>
          <p14:tracePt t="52919" x="1562100" y="4635500"/>
          <p14:tracePt t="52936" x="1612900" y="4699000"/>
          <p14:tracePt t="52952" x="1657350" y="4743450"/>
          <p14:tracePt t="52969" x="1695450" y="4775200"/>
          <p14:tracePt t="52986" x="1733550" y="4800600"/>
          <p14:tracePt t="53002" x="1771650" y="4813300"/>
          <p14:tracePt t="53005" x="1797050" y="4819650"/>
          <p14:tracePt t="53019" x="1822450" y="4826000"/>
          <p14:tracePt t="53036" x="1879600" y="4826000"/>
          <p14:tracePt t="53052" x="1905000" y="4819650"/>
          <p14:tracePt t="53070" x="1930400" y="4794250"/>
          <p14:tracePt t="53086" x="1949450" y="4756150"/>
          <p14:tracePt t="53103" x="1949450" y="4724400"/>
          <p14:tracePt t="53119" x="1949450" y="4692650"/>
          <p14:tracePt t="53136" x="1943100" y="4654550"/>
          <p14:tracePt t="53153" x="1911350" y="4610100"/>
          <p14:tracePt t="53169" x="1879600" y="4578350"/>
          <p14:tracePt t="53186" x="1847850" y="4552950"/>
          <p14:tracePt t="53203" x="1809750" y="4521200"/>
          <p14:tracePt t="53219" x="1752600" y="4489450"/>
          <p14:tracePt t="53236" x="1708150" y="4464050"/>
          <p14:tracePt t="53238" x="1701800" y="4464050"/>
          <p14:tracePt t="53253" x="1695450" y="4457700"/>
          <p14:tracePt t="53269" x="1689100" y="4457700"/>
          <p14:tracePt t="53271" x="1682750" y="4457700"/>
          <p14:tracePt t="53385" x="0" y="0"/>
        </p14:tracePtLst>
        <p14:tracePtLst>
          <p14:tracePt t="53887" x="2806700" y="3848100"/>
          <p14:tracePt t="53984" x="2819400" y="3879850"/>
          <p14:tracePt t="54004" x="2832100" y="3937000"/>
          <p14:tracePt t="54020" x="2844800" y="4013200"/>
          <p14:tracePt t="54037" x="2857500" y="4121150"/>
          <p14:tracePt t="54054" x="2870200" y="4229100"/>
          <p14:tracePt t="54056" x="2876550" y="4267200"/>
          <p14:tracePt t="54071" x="2889250" y="4343400"/>
          <p14:tracePt t="54088" x="2895600" y="4375150"/>
          <p14:tracePt t="54105" x="2901950" y="4425950"/>
          <p14:tracePt t="54120" x="2908300" y="4476750"/>
          <p14:tracePt t="54137" x="2908300" y="4508500"/>
          <p14:tracePt t="54154" x="2908300" y="4533900"/>
          <p14:tracePt t="54171" x="2908300" y="4572000"/>
          <p14:tracePt t="54187" x="2908300" y="4610100"/>
          <p14:tracePt t="54204" x="2908300" y="4648200"/>
          <p14:tracePt t="54220" x="2908300" y="4679950"/>
          <p14:tracePt t="54237" x="2908300" y="4699000"/>
          <p14:tracePt t="54254" x="2908300" y="4718050"/>
          <p14:tracePt t="54256" x="2908300" y="4730750"/>
          <p14:tracePt t="54271" x="2908300" y="4737100"/>
          <p14:tracePt t="54287" x="2914650" y="4768850"/>
          <p14:tracePt t="54291" x="2914650" y="4775200"/>
          <p14:tracePt t="54305" x="2921000" y="4813300"/>
          <p14:tracePt t="54321" x="2921000" y="4845050"/>
          <p14:tracePt t="54338" x="2921000" y="4883150"/>
          <p14:tracePt t="54355" x="2927350" y="4921250"/>
          <p14:tracePt t="54371" x="2927350" y="4959350"/>
          <p14:tracePt t="54387" x="2927350" y="4997450"/>
          <p14:tracePt t="54404" x="2927350" y="5010150"/>
          <p14:tracePt t="54421" x="2927350" y="5035550"/>
          <p14:tracePt t="54437" x="2927350" y="5060950"/>
          <p14:tracePt t="54454" x="2927350" y="5073650"/>
          <p14:tracePt t="54471" x="2933700" y="5080000"/>
          <p14:tracePt t="54512" x="2933700" y="5086350"/>
          <p14:tracePt t="54538" x="2940050" y="5099050"/>
          <p14:tracePt t="54540" x="2940050" y="5111750"/>
          <p14:tracePt t="54555" x="2940050" y="5130800"/>
          <p14:tracePt t="54571" x="2940050" y="5149850"/>
          <p14:tracePt t="54810" x="2940050" y="5143500"/>
          <p14:tracePt t="54827" x="2946400" y="5118100"/>
          <p14:tracePt t="54838" x="2959100" y="5054600"/>
          <p14:tracePt t="54855" x="2971800" y="4978400"/>
          <p14:tracePt t="54871" x="2984500" y="4883150"/>
          <p14:tracePt t="54888" x="2997200" y="4800600"/>
          <p14:tracePt t="54905" x="3003550" y="4749800"/>
          <p14:tracePt t="54922" x="3016250" y="4705350"/>
          <p14:tracePt t="54938" x="3016250" y="4667250"/>
          <p14:tracePt t="54955" x="3016250" y="4629150"/>
          <p14:tracePt t="54972" x="3022600" y="4572000"/>
          <p14:tracePt t="54988" x="3022600" y="4514850"/>
          <p14:tracePt t="55005" x="3022600" y="4445000"/>
          <p14:tracePt t="55007" x="3022600" y="4419600"/>
          <p14:tracePt t="55022" x="3022600" y="4400550"/>
          <p14:tracePt t="55039" x="3022600" y="4362450"/>
          <p14:tracePt t="55055" x="3022600" y="4337050"/>
          <p14:tracePt t="55072" x="3022600" y="4298950"/>
          <p14:tracePt t="55088" x="3022600" y="4267200"/>
          <p14:tracePt t="55106" x="3022600" y="4229100"/>
          <p14:tracePt t="55122" x="3022600" y="4203700"/>
          <p14:tracePt t="55138" x="3022600" y="4165600"/>
          <p14:tracePt t="55155" x="3016250" y="4095750"/>
          <p14:tracePt t="55172" x="3003550" y="4051300"/>
          <p14:tracePt t="55188" x="3003550" y="4019550"/>
          <p14:tracePt t="55205" x="3003550" y="3994150"/>
          <p14:tracePt t="55222" x="3003550" y="3975100"/>
          <p14:tracePt t="55239" x="3003550" y="3956050"/>
          <p14:tracePt t="55241" x="3003550" y="3943350"/>
          <p14:tracePt t="55255" x="3003550" y="3937000"/>
          <p14:tracePt t="55273" x="3003550" y="3917950"/>
          <p14:tracePt t="55289" x="3003550" y="3898900"/>
          <p14:tracePt t="55305" x="3003550" y="3886200"/>
          <p14:tracePt t="55322" x="3003550" y="3873500"/>
          <p14:tracePt t="55339" x="3003550" y="3854450"/>
          <p14:tracePt t="55356" x="3003550" y="3835400"/>
          <p14:tracePt t="55372" x="3003550" y="3816350"/>
          <p14:tracePt t="55389" x="3003550" y="3810000"/>
          <p14:tracePt t="55492" x="3003550" y="3816350"/>
          <p14:tracePt t="55505" x="3003550" y="3835400"/>
          <p14:tracePt t="55523" x="3016250" y="3956050"/>
          <p14:tracePt t="55540" x="3022600" y="4070350"/>
          <p14:tracePt t="55556" x="3022600" y="4197350"/>
          <p14:tracePt t="55572" x="3022600" y="4279900"/>
          <p14:tracePt t="55589" x="3028950" y="4381500"/>
          <p14:tracePt t="55606" x="3035300" y="4464050"/>
          <p14:tracePt t="55622" x="3035300" y="4527550"/>
          <p14:tracePt t="55639" x="3035300" y="4578350"/>
          <p14:tracePt t="55656" x="3041650" y="4622800"/>
          <p14:tracePt t="55673" x="3041650" y="4673600"/>
          <p14:tracePt t="55675" x="3041650" y="4692650"/>
          <p14:tracePt t="55689" x="3041650" y="4711700"/>
          <p14:tracePt t="55706" x="3041650" y="4749800"/>
          <p14:tracePt t="55722" x="3041650" y="4813300"/>
          <p14:tracePt t="55739" x="3041650" y="4851400"/>
          <p14:tracePt t="55756" x="3041650" y="4889500"/>
          <p14:tracePt t="55773" x="3041650" y="4908550"/>
          <p14:tracePt t="55790" x="3041650" y="4933950"/>
          <p14:tracePt t="55806" x="3041650" y="4959350"/>
          <p14:tracePt t="55823" x="3041650" y="4984750"/>
          <p14:tracePt t="55839" x="3041650" y="5016500"/>
          <p14:tracePt t="55856" x="3041650" y="5060950"/>
          <p14:tracePt t="55873" x="3041650" y="5086350"/>
          <p14:tracePt t="55889" x="3041650" y="5105400"/>
          <p14:tracePt t="55943" x="3048000" y="5105400"/>
          <p14:tracePt t="55956" x="3048000" y="5111750"/>
          <p14:tracePt t="55973" x="3048000" y="5124450"/>
          <p14:tracePt t="55989" x="3048000" y="5130800"/>
          <p14:tracePt t="56006" x="3054350" y="5130800"/>
          <p14:tracePt t="56148" x="3054350" y="5124450"/>
          <p14:tracePt t="56152" x="3054350" y="5105400"/>
          <p14:tracePt t="56173" x="3054350" y="5041900"/>
          <p14:tracePt t="56174" x="0" y="0"/>
        </p14:tracePtLst>
        <p14:tracePtLst>
          <p14:tracePt t="57001" x="10331450" y="3797300"/>
          <p14:tracePt t="57011" x="10318750" y="3790950"/>
          <p14:tracePt t="57025" x="10306050" y="3784600"/>
          <p14:tracePt t="57041" x="10242550" y="3765550"/>
          <p14:tracePt t="57058" x="10204450" y="3765550"/>
          <p14:tracePt t="57074" x="10179050" y="3765550"/>
          <p14:tracePt t="57091" x="10147300" y="3765550"/>
          <p14:tracePt t="57107" x="10121900" y="3771900"/>
          <p14:tracePt t="57124" x="10102850" y="3784600"/>
          <p14:tracePt t="57141" x="10071100" y="3797300"/>
          <p14:tracePt t="57157" x="10045700" y="3816350"/>
          <p14:tracePt t="57174" x="10033000" y="3829050"/>
          <p14:tracePt t="57191" x="10020300" y="3835400"/>
          <p14:tracePt t="57207" x="10013950" y="3848100"/>
          <p14:tracePt t="57224" x="10007600" y="3879850"/>
          <p14:tracePt t="57241" x="10007600" y="3898900"/>
          <p14:tracePt t="57243" x="10007600" y="3924300"/>
          <p14:tracePt t="57258" x="10007600" y="3937000"/>
          <p14:tracePt t="57275" x="10007600" y="3962400"/>
          <p14:tracePt t="57308" x="10013950" y="3962400"/>
          <p14:tracePt t="57324" x="10020300" y="3968750"/>
          <p14:tracePt t="57341" x="10052050" y="3968750"/>
          <p14:tracePt t="57358" x="10109200" y="3968750"/>
          <p14:tracePt t="57374" x="10185400" y="3962400"/>
          <p14:tracePt t="57391" x="10255250" y="3943350"/>
          <p14:tracePt t="57408" x="10306050" y="3937000"/>
          <p14:tracePt t="57424" x="10312400" y="3930650"/>
          <p14:tracePt t="57515" x="10312400" y="3924300"/>
          <p14:tracePt t="57518" x="10312400" y="3911600"/>
          <p14:tracePt t="57542" x="10306050" y="3879850"/>
          <p14:tracePt t="57559" x="10306050" y="3860800"/>
          <p14:tracePt t="57575" x="10280650" y="3822700"/>
          <p14:tracePt t="57591" x="10274300" y="3803650"/>
          <p14:tracePt t="57608" x="10255250" y="3790950"/>
          <p14:tracePt t="57625" x="10242550" y="3784600"/>
          <p14:tracePt t="57641" x="10223500" y="3771900"/>
          <p14:tracePt t="57658" x="10204450" y="3771900"/>
          <p14:tracePt t="57675" x="10172700" y="3765550"/>
          <p14:tracePt t="57677" x="10153650" y="3765550"/>
          <p14:tracePt t="57691" x="10128250" y="3765550"/>
          <p14:tracePt t="57709" x="10045700" y="3771900"/>
          <p14:tracePt t="57725" x="10007600" y="3771900"/>
          <p14:tracePt t="57742" x="9982200" y="3771900"/>
          <p14:tracePt t="57759" x="9975850" y="3771900"/>
          <p14:tracePt t="57775" x="9963150" y="3771900"/>
          <p14:tracePt t="57809" x="9956800" y="3790950"/>
          <p14:tracePt t="57825" x="9937750" y="3810000"/>
          <p14:tracePt t="57842" x="9937750" y="3841750"/>
          <p14:tracePt t="57859" x="9931400" y="3860800"/>
          <p14:tracePt t="57875" x="9931400" y="3867150"/>
          <p14:tracePt t="57986" x="0" y="0"/>
        </p14:tracePtLst>
        <p14:tracePtLst>
          <p14:tracePt t="59083" x="10356850" y="4019550"/>
          <p14:tracePt t="59094" x="10350500" y="4019550"/>
          <p14:tracePt t="59110" x="10337800" y="4019550"/>
          <p14:tracePt t="59126" x="10312400" y="4025900"/>
          <p14:tracePt t="59143" x="10255250" y="4044950"/>
          <p14:tracePt t="59160" x="10217150" y="4064000"/>
          <p14:tracePt t="59177" x="10160000" y="4083050"/>
          <p14:tracePt t="59193" x="10128250" y="4102100"/>
          <p14:tracePt t="59210" x="10102850" y="4121150"/>
          <p14:tracePt t="59227" x="10090150" y="4127500"/>
          <p14:tracePt t="59229" x="10090150" y="4133850"/>
          <p14:tracePt t="59243" x="10083800" y="4140200"/>
          <p14:tracePt t="59261" x="10077450" y="4171950"/>
          <p14:tracePt t="59277" x="10077450" y="4191000"/>
          <p14:tracePt t="59294" x="10077450" y="4203700"/>
          <p14:tracePt t="59327" x="10077450" y="4210050"/>
          <p14:tracePt t="59360" x="10102850" y="4222750"/>
          <p14:tracePt t="59377" x="10134600" y="4241800"/>
          <p14:tracePt t="59394" x="10166350" y="4254500"/>
          <p14:tracePt t="59410" x="10198100" y="4260850"/>
          <p14:tracePt t="59427" x="10204450" y="4260850"/>
          <p14:tracePt t="59444" x="10217150" y="4260850"/>
          <p14:tracePt t="59461" x="10223500" y="4241800"/>
          <p14:tracePt t="59463" x="10223500" y="4229100"/>
          <p14:tracePt t="59477" x="10229850" y="4216400"/>
          <p14:tracePt t="59494" x="10229850" y="4178300"/>
          <p14:tracePt t="59511" x="10229850" y="4152900"/>
          <p14:tracePt t="59527" x="10229850" y="4133850"/>
          <p14:tracePt t="59544" x="10229850" y="4127500"/>
          <p14:tracePt t="59667" x="0" y="0"/>
        </p14:tracePtLst>
        <p14:tracePtLst>
          <p14:tracePt t="59999" x="10102850" y="4337050"/>
          <p14:tracePt t="60004" x="10083800" y="4337050"/>
          <p14:tracePt t="60012" x="10045700" y="4337050"/>
          <p14:tracePt t="60028" x="10020300" y="4337050"/>
          <p14:tracePt t="60044" x="9994900" y="4337050"/>
          <p14:tracePt t="60061" x="9975850" y="4349750"/>
          <p14:tracePt t="60078" x="9975850" y="4362450"/>
          <p14:tracePt t="60094" x="9975850" y="4368800"/>
          <p14:tracePt t="60111" x="9975850" y="4381500"/>
          <p14:tracePt t="60128" x="9975850" y="4394200"/>
          <p14:tracePt t="60145" x="9975850" y="4413250"/>
          <p14:tracePt t="60161" x="9975850" y="4451350"/>
          <p14:tracePt t="60163" x="9982200" y="4470400"/>
          <p14:tracePt t="60178" x="9988550" y="4489450"/>
          <p14:tracePt t="60195" x="10013950" y="4527550"/>
          <p14:tracePt t="60211" x="10020300" y="4533900"/>
          <p14:tracePt t="60228" x="10026650" y="4540250"/>
          <p14:tracePt t="60245" x="10039350" y="4540250"/>
          <p14:tracePt t="60261" x="10058400" y="4533900"/>
          <p14:tracePt t="60278" x="10109200" y="4521200"/>
          <p14:tracePt t="60295" x="10134600" y="4508500"/>
          <p14:tracePt t="60311" x="10153650" y="4502150"/>
          <p14:tracePt t="60329" x="10210800" y="4464050"/>
          <p14:tracePt t="60345" x="10217150" y="4451350"/>
          <p14:tracePt t="60361" x="10223500" y="4438650"/>
          <p14:tracePt t="60395" x="10223500" y="4432300"/>
          <p14:tracePt t="60459" x="0" y="0"/>
        </p14:tracePtLst>
        <p14:tracePtLst>
          <p14:tracePt t="60690" x="10147300" y="4546600"/>
          <p14:tracePt t="60712" x="10134600" y="4546600"/>
          <p14:tracePt t="60729" x="10115550" y="4552950"/>
          <p14:tracePt t="60745" x="10096500" y="4565650"/>
          <p14:tracePt t="60762" x="10090150" y="4572000"/>
          <p14:tracePt t="60779" x="10077450" y="4572000"/>
          <p14:tracePt t="60796" x="10071100" y="4578350"/>
          <p14:tracePt t="60812" x="10052050" y="4584700"/>
          <p14:tracePt t="60829" x="10045700" y="4597400"/>
          <p14:tracePt t="60845" x="10033000" y="4616450"/>
          <p14:tracePt t="60862" x="10020300" y="4641850"/>
          <p14:tracePt t="60879" x="10013950" y="4667250"/>
          <p14:tracePt t="60881" x="10013950" y="4686300"/>
          <p14:tracePt t="60895" x="10013950" y="4699000"/>
          <p14:tracePt t="60912" x="10007600" y="4711700"/>
          <p14:tracePt t="60929" x="10007600" y="4724400"/>
          <p14:tracePt t="60946" x="10013950" y="4730750"/>
          <p14:tracePt t="60962" x="10013950" y="4743450"/>
          <p14:tracePt t="60979" x="10026650" y="4762500"/>
          <p14:tracePt t="60995" x="10033000" y="4781550"/>
          <p14:tracePt t="61012" x="10045700" y="4800600"/>
          <p14:tracePt t="61029" x="10052050" y="4800600"/>
          <p14:tracePt t="61046" x="10058400" y="4806950"/>
          <p14:tracePt t="61063" x="10071100" y="4806950"/>
          <p14:tracePt t="61079" x="10083800" y="4806950"/>
          <p14:tracePt t="61082" x="10090150" y="4806950"/>
          <p14:tracePt t="61096" x="10096500" y="4806950"/>
          <p14:tracePt t="61113" x="10115550" y="4806950"/>
          <p14:tracePt t="61129" x="10121900" y="4806950"/>
          <p14:tracePt t="61146" x="10134600" y="4787900"/>
          <p14:tracePt t="61162" x="10140950" y="4775200"/>
          <p14:tracePt t="61179" x="10140950" y="4768850"/>
          <p14:tracePt t="61196" x="10147300" y="4768850"/>
          <p14:tracePt t="61229" x="10147300" y="4762500"/>
          <p14:tracePt t="61303" x="10147300" y="4756150"/>
          <p14:tracePt t="61432" x="0" y="0"/>
        </p14:tracePtLst>
        <p14:tracePtLst>
          <p14:tracePt t="63034" x="2438400" y="5156200"/>
          <p14:tracePt t="63069" x="2451100" y="5156200"/>
          <p14:tracePt t="63081" x="2470150" y="5156200"/>
          <p14:tracePt t="63098" x="2508250" y="5175250"/>
          <p14:tracePt t="63115" x="2565400" y="5181600"/>
          <p14:tracePt t="63131" x="2622550" y="5194300"/>
          <p14:tracePt t="63149" x="2679700" y="5200650"/>
          <p14:tracePt t="63165" x="2717800" y="5200650"/>
          <p14:tracePt t="63182" x="2749550" y="5200650"/>
          <p14:tracePt t="63198" x="2774950" y="5200650"/>
          <p14:tracePt t="63215" x="2806700" y="5181600"/>
          <p14:tracePt t="63232" x="2819400" y="5181600"/>
          <p14:tracePt t="63234" x="2832100" y="5175250"/>
          <p14:tracePt t="63249" x="2838450" y="5168900"/>
          <p14:tracePt t="63265" x="2844800" y="5162550"/>
          <p14:tracePt t="63298" x="2851150" y="5149850"/>
          <p14:tracePt t="63332" x="2851150" y="5143500"/>
          <p14:tracePt t="63348" x="2851150" y="5124450"/>
          <p14:tracePt t="63365" x="2851150" y="5111750"/>
          <p14:tracePt t="63382" x="2851150" y="5086350"/>
          <p14:tracePt t="63399" x="2851150" y="5067300"/>
          <p14:tracePt t="63416" x="2844800" y="5041900"/>
          <p14:tracePt t="63432" x="2838450" y="5035550"/>
          <p14:tracePt t="63449" x="2832100" y="5029200"/>
          <p14:tracePt t="63465" x="2825750" y="5022850"/>
          <p14:tracePt t="63483" x="2806700" y="5016500"/>
          <p14:tracePt t="63515" x="2781300" y="5016500"/>
          <p14:tracePt t="63532" x="2755900" y="5016500"/>
          <p14:tracePt t="63549" x="2724150" y="5016500"/>
          <p14:tracePt t="63565" x="2698750" y="5016500"/>
          <p14:tracePt t="63582" x="2679700" y="5016500"/>
          <p14:tracePt t="63599" x="2673350" y="5010150"/>
          <p14:tracePt t="63646" x="2667000" y="5010150"/>
          <p14:tracePt t="63666" x="2654300" y="5010150"/>
          <p14:tracePt t="63682" x="2641600" y="5010150"/>
          <p14:tracePt t="63699" x="2628900" y="5010150"/>
          <p14:tracePt t="63716" x="2616200" y="5010150"/>
          <p14:tracePt t="63733" x="2597150" y="5010150"/>
          <p14:tracePt t="63749" x="2552700" y="5010150"/>
          <p14:tracePt t="63766" x="2508250" y="5010150"/>
          <p14:tracePt t="63782" x="2476500" y="5010150"/>
          <p14:tracePt t="63799" x="2457450" y="5010150"/>
          <p14:tracePt t="63816" x="2451100" y="5010150"/>
          <p14:tracePt t="63832" x="2438400" y="5022850"/>
          <p14:tracePt t="63849" x="2432050" y="5035550"/>
          <p14:tracePt t="63866" x="2425700" y="5048250"/>
          <p14:tracePt t="63883" x="2425700" y="5060950"/>
          <p14:tracePt t="63885" x="2425700" y="5067300"/>
          <p14:tracePt t="63916" x="2419350" y="5073650"/>
          <p14:tracePt t="63919" x="2419350" y="5080000"/>
          <p14:tracePt t="63933" x="2419350" y="5086350"/>
          <p14:tracePt t="63949" x="2419350" y="5092700"/>
          <p14:tracePt t="63966" x="2419350" y="5118100"/>
          <p14:tracePt t="63984" x="2432050" y="5130800"/>
          <p14:tracePt t="63999" x="2432050" y="5143500"/>
          <p14:tracePt t="64016" x="2444750" y="5149850"/>
          <p14:tracePt t="64033" x="2451100" y="5156200"/>
          <p14:tracePt t="64049" x="2463800" y="5162550"/>
          <p14:tracePt t="64066" x="2489200" y="5181600"/>
          <p14:tracePt t="64083" x="2508250" y="5187950"/>
          <p14:tracePt t="64099" x="2533650" y="5194300"/>
          <p14:tracePt t="64116" x="2571750" y="5200650"/>
          <p14:tracePt t="64120" x="2584450" y="5200650"/>
          <p14:tracePt t="64133" x="2603500" y="5200650"/>
          <p14:tracePt t="64150" x="2654300" y="5200650"/>
          <p14:tracePt t="64166" x="2692400" y="5200650"/>
          <p14:tracePt t="64169" x="2705100" y="5200650"/>
          <p14:tracePt t="64183" x="2717800" y="5194300"/>
          <p14:tracePt t="64199" x="2730500" y="5194300"/>
          <p14:tracePt t="64218" x="2736850" y="5194300"/>
          <p14:tracePt t="64233" x="2736850" y="5187950"/>
          <p14:tracePt t="64250" x="2743200" y="5181600"/>
          <p14:tracePt t="64266" x="2749550" y="5168900"/>
          <p14:tracePt t="64283" x="2755900" y="5156200"/>
          <p14:tracePt t="64300" x="2755900" y="5143500"/>
          <p14:tracePt t="64316" x="2762250" y="5111750"/>
          <p14:tracePt t="64333" x="2762250" y="5086350"/>
          <p14:tracePt t="64350" x="2762250" y="5067300"/>
          <p14:tracePt t="64366" x="2762250" y="5048250"/>
          <p14:tracePt t="64369" x="2755900" y="5041900"/>
          <p14:tracePt t="64383" x="2755900" y="5035550"/>
          <p14:tracePt t="64400" x="2749550" y="5029200"/>
          <p14:tracePt t="64402" x="2749550" y="5022850"/>
          <p14:tracePt t="64417" x="2749550" y="5016500"/>
          <p14:tracePt t="64434" x="2743200" y="5010150"/>
          <p14:tracePt t="64450" x="2730500" y="5003800"/>
          <p14:tracePt t="64466" x="2724150" y="4997450"/>
          <p14:tracePt t="64483" x="2711450" y="4984750"/>
          <p14:tracePt t="64500" x="2692400" y="4972050"/>
          <p14:tracePt t="64517" x="2673350" y="4965700"/>
          <p14:tracePt t="64533" x="2660650" y="4953000"/>
          <p14:tracePt t="64550" x="2647950" y="4946650"/>
          <p14:tracePt t="64567" x="2641600" y="4946650"/>
          <p14:tracePt t="64584" x="2635250" y="4940300"/>
          <p14:tracePt t="64600" x="2622550" y="4933950"/>
          <p14:tracePt t="64617" x="2597150" y="4927600"/>
          <p14:tracePt t="64634" x="2559050" y="4921250"/>
          <p14:tracePt t="64636" x="2546350" y="4914900"/>
          <p14:tracePt t="64650" x="2540000" y="4914900"/>
          <p14:tracePt t="64669" x="2476500" y="4902200"/>
          <p14:tracePt t="64684" x="2451100" y="4902200"/>
          <p14:tracePt t="64700" x="2438400" y="4902200"/>
          <p14:tracePt t="64717" x="2425700" y="4902200"/>
          <p14:tracePt t="64734" x="2419350" y="4902200"/>
          <p14:tracePt t="64750" x="2413000" y="4902200"/>
          <p14:tracePt t="64767" x="2400300" y="4902200"/>
          <p14:tracePt t="64783" x="2393950" y="4914900"/>
          <p14:tracePt t="64800" x="2381250" y="4921250"/>
          <p14:tracePt t="64817" x="2374900" y="4933950"/>
          <p14:tracePt t="64834" x="2368550" y="4946650"/>
          <p14:tracePt t="64850" x="2362200" y="4953000"/>
          <p14:tracePt t="64868" x="2355850" y="4959350"/>
          <p14:tracePt t="64869" x="2355850" y="4965700"/>
          <p14:tracePt t="64901" x="2355850" y="4984750"/>
          <p14:tracePt t="64904" x="2355850" y="4991100"/>
          <p14:tracePt t="64918" x="2355850" y="5010150"/>
          <p14:tracePt t="64934" x="2349500" y="5022850"/>
          <p14:tracePt t="64950" x="2349500" y="5041900"/>
          <p14:tracePt t="64968" x="2349500" y="5054600"/>
          <p14:tracePt t="64984" x="2349500" y="5060950"/>
          <p14:tracePt t="65000" x="2349500" y="5073650"/>
          <p14:tracePt t="65017" x="2355850" y="5080000"/>
          <p14:tracePt t="65034" x="2362200" y="5092700"/>
          <p14:tracePt t="65050" x="2368550" y="5105400"/>
          <p14:tracePt t="65067" x="2374900" y="5111750"/>
          <p14:tracePt t="65084" x="2393950" y="5130800"/>
          <p14:tracePt t="65101" x="2406650" y="5137150"/>
          <p14:tracePt t="65103" x="2419350" y="5149850"/>
          <p14:tracePt t="65118" x="2432050" y="5149850"/>
          <p14:tracePt t="65135" x="2463800" y="5175250"/>
          <p14:tracePt t="65137" x="2476500" y="5187950"/>
          <p14:tracePt t="65152" x="2501900" y="5200650"/>
          <p14:tracePt t="65168" x="2527300" y="5207000"/>
          <p14:tracePt t="65184" x="2552700" y="5219700"/>
          <p14:tracePt t="65201" x="2584450" y="5226050"/>
          <p14:tracePt t="65217" x="2654300" y="5226050"/>
          <p14:tracePt t="65234" x="2698750" y="5219700"/>
          <p14:tracePt t="65251" x="2724150" y="5207000"/>
          <p14:tracePt t="65268" x="2749550" y="5200650"/>
          <p14:tracePt t="65284" x="2755900" y="5194300"/>
          <p14:tracePt t="65317" x="2755900" y="5187950"/>
          <p14:tracePt t="65352" x="2755900" y="5181600"/>
          <p14:tracePt t="65368" x="2762250" y="5168900"/>
          <p14:tracePt t="65371" x="2762250" y="5162550"/>
          <p14:tracePt t="65385" x="2762250" y="5149850"/>
          <p14:tracePt t="65401" x="2762250" y="5118100"/>
          <p14:tracePt t="65419" x="2762250" y="5105400"/>
          <p14:tracePt t="65435" x="2762250" y="5092700"/>
          <p14:tracePt t="65451" x="2755900" y="5080000"/>
          <p14:tracePt t="65468" x="2755900" y="5073650"/>
          <p14:tracePt t="65484" x="2755900" y="5067300"/>
          <p14:tracePt t="65501" x="2749550" y="5060950"/>
          <p14:tracePt t="65518" x="2743200" y="5054600"/>
          <p14:tracePt t="65534" x="2736850" y="5041900"/>
          <p14:tracePt t="65551" x="2730500" y="5035550"/>
          <p14:tracePt t="65568" x="2717800" y="5022850"/>
          <p14:tracePt t="65585" x="2711450" y="5010150"/>
          <p14:tracePt t="65602" x="2705100" y="5003800"/>
          <p14:tracePt t="65618" x="2698750" y="5003800"/>
          <p14:tracePt t="65652" x="2686050" y="4997450"/>
          <p14:tracePt t="65668" x="2673350" y="4991100"/>
          <p14:tracePt t="65685" x="2654300" y="4984750"/>
          <p14:tracePt t="65701" x="2622550" y="4984750"/>
          <p14:tracePt t="65718" x="2609850" y="4984750"/>
          <p14:tracePt t="65735" x="2584450" y="4978400"/>
          <p14:tracePt t="65751" x="2571750" y="4978400"/>
          <p14:tracePt t="65768" x="2559050" y="4972050"/>
          <p14:tracePt t="65785" x="2552700" y="4972050"/>
          <p14:tracePt t="65801" x="2540000" y="4972050"/>
          <p14:tracePt t="65970" x="0" y="0"/>
        </p14:tracePtLst>
        <p14:tracePtLst>
          <p14:tracePt t="69014" x="10191750" y="4889500"/>
          <p14:tracePt t="69112" x="10185400" y="4889500"/>
          <p14:tracePt t="69116" x="10179050" y="4889500"/>
          <p14:tracePt t="69139" x="10140950" y="4889500"/>
          <p14:tracePt t="69155" x="10090150" y="4889500"/>
          <p14:tracePt t="69172" x="10039350" y="4889500"/>
          <p14:tracePt t="69189" x="9982200" y="4889500"/>
          <p14:tracePt t="69206" x="9937750" y="4889500"/>
          <p14:tracePt t="69222" x="9906000" y="4889500"/>
          <p14:tracePt t="69239" x="9886950" y="4889500"/>
          <p14:tracePt t="69256" x="9880600" y="4889500"/>
          <p14:tracePt t="69272" x="9880600" y="4895850"/>
          <p14:tracePt t="69306" x="9874250" y="4902200"/>
          <p14:tracePt t="69322" x="9874250" y="4908550"/>
          <p14:tracePt t="69340" x="9861550" y="4914900"/>
          <p14:tracePt t="69356" x="9855200" y="4921250"/>
          <p14:tracePt t="69357" x="9855200" y="4933950"/>
          <p14:tracePt t="69373" x="9848850" y="4940300"/>
          <p14:tracePt t="69389" x="9829800" y="4965700"/>
          <p14:tracePt t="69406" x="9823450" y="4978400"/>
          <p14:tracePt t="69423" x="9817100" y="4991100"/>
          <p14:tracePt t="69439" x="9804400" y="5022850"/>
          <p14:tracePt t="69456" x="9804400" y="5035550"/>
          <p14:tracePt t="69473" x="9804400" y="5054600"/>
          <p14:tracePt t="69489" x="9804400" y="5067300"/>
          <p14:tracePt t="69506" x="9804400" y="5080000"/>
          <p14:tracePt t="69523" x="9804400" y="5092700"/>
          <p14:tracePt t="69597" x="9804400" y="5099050"/>
          <p14:tracePt t="69600" x="9804400" y="5105400"/>
          <p14:tracePt t="69623" x="9836150" y="5118100"/>
          <p14:tracePt t="69639" x="9874250" y="5130800"/>
          <p14:tracePt t="69656" x="9931400" y="5156200"/>
          <p14:tracePt t="69673" x="10007600" y="5175250"/>
          <p14:tracePt t="69689" x="10077450" y="5194300"/>
          <p14:tracePt t="69706" x="10121900" y="5207000"/>
          <p14:tracePt t="69723" x="10179050" y="5219700"/>
          <p14:tracePt t="69740" x="10217150" y="5219700"/>
          <p14:tracePt t="69756" x="10267950" y="5219700"/>
          <p14:tracePt t="69759" x="10293350" y="5219700"/>
          <p14:tracePt t="69773" x="10331450" y="5219700"/>
          <p14:tracePt t="69790" x="10382250" y="5219700"/>
          <p14:tracePt t="69792" x="10394950" y="5219700"/>
          <p14:tracePt t="69807" x="10420350" y="5213350"/>
          <p14:tracePt t="69823" x="10464800" y="5200650"/>
          <p14:tracePt t="69840" x="10477500" y="5194300"/>
          <p14:tracePt t="69857" x="10490200" y="5181600"/>
          <p14:tracePt t="69873" x="10496550" y="5175250"/>
          <p14:tracePt t="69890" x="10509250" y="5175250"/>
          <p14:tracePt t="69906" x="10509250" y="5162550"/>
          <p14:tracePt t="69923" x="10515600" y="5156200"/>
          <p14:tracePt t="69940" x="10515600" y="5143500"/>
          <p14:tracePt t="69957" x="10515600" y="5130800"/>
          <p14:tracePt t="69973" x="10521950" y="5111750"/>
          <p14:tracePt t="69990" x="10521950" y="5105400"/>
          <p14:tracePt t="70007" x="10521950" y="5092700"/>
          <p14:tracePt t="70023" x="10521950" y="5086350"/>
          <p14:tracePt t="70040" x="10521950" y="5080000"/>
          <p14:tracePt t="70057" x="10515600" y="5073650"/>
          <p14:tracePt t="70073" x="10509250" y="5067300"/>
          <p14:tracePt t="70090" x="10509250" y="5060950"/>
          <p14:tracePt t="70107" x="10496550" y="5048250"/>
          <p14:tracePt t="70140" x="10471150" y="5035550"/>
          <p14:tracePt t="70157" x="10452100" y="5022850"/>
          <p14:tracePt t="70173" x="10433050" y="5016500"/>
          <p14:tracePt t="70190" x="10414000" y="5003800"/>
          <p14:tracePt t="70207" x="10388600" y="4991100"/>
          <p14:tracePt t="70224" x="10369550" y="4991100"/>
          <p14:tracePt t="70240" x="10344150" y="4984750"/>
          <p14:tracePt t="70257" x="10325100" y="4978400"/>
          <p14:tracePt t="70260" x="10312400" y="4978400"/>
          <p14:tracePt t="70274" x="10299700" y="4978400"/>
          <p14:tracePt t="70291" x="10274300" y="4972050"/>
          <p14:tracePt t="70293" x="10255250" y="4972050"/>
          <p14:tracePt t="70308" x="10223500" y="4972050"/>
          <p14:tracePt t="70324" x="10185400" y="4972050"/>
          <p14:tracePt t="70340" x="10147300" y="4972050"/>
          <p14:tracePt t="70357" x="10115550" y="4972050"/>
          <p14:tracePt t="70374" x="10083800" y="4972050"/>
          <p14:tracePt t="70390" x="10052050" y="4972050"/>
          <p14:tracePt t="70407" x="10020300" y="4972050"/>
          <p14:tracePt t="70424" x="9994900" y="4978400"/>
          <p14:tracePt t="70440" x="9963150" y="4984750"/>
          <p14:tracePt t="70457" x="9937750" y="4991100"/>
          <p14:tracePt t="70474" x="9912350" y="5003800"/>
          <p14:tracePt t="70490" x="9899650" y="5003800"/>
          <p14:tracePt t="70507" x="9880600" y="5010150"/>
          <p14:tracePt t="70524" x="9861550" y="5022850"/>
          <p14:tracePt t="70527" x="9855200" y="5029200"/>
          <p14:tracePt t="70541" x="9829800" y="5041900"/>
          <p14:tracePt t="70558" x="9823450" y="5048250"/>
          <p14:tracePt t="70574" x="9804400" y="5067300"/>
          <p14:tracePt t="70591" x="9791700" y="5080000"/>
          <p14:tracePt t="70607" x="9785350" y="5086350"/>
          <p14:tracePt t="70624" x="9779000" y="5092700"/>
          <p14:tracePt t="70641" x="9772650" y="5099050"/>
          <p14:tracePt t="70657" x="9772650" y="5105400"/>
          <p14:tracePt t="70674" x="9772650" y="5118100"/>
          <p14:tracePt t="70691" x="9772650" y="5124450"/>
          <p14:tracePt t="70708" x="9772650" y="5143500"/>
          <p14:tracePt t="70710" x="9772650" y="5156200"/>
          <p14:tracePt t="70724" x="9772650" y="5162550"/>
          <p14:tracePt t="70741" x="9779000" y="5175250"/>
          <p14:tracePt t="70743" x="9779000" y="5181600"/>
          <p14:tracePt t="70757" x="9791700" y="5194300"/>
          <p14:tracePt t="70776" x="9798050" y="5194300"/>
          <p14:tracePt t="70791" x="9810750" y="5207000"/>
          <p14:tracePt t="70808" x="9829800" y="5219700"/>
          <p14:tracePt t="70825" x="9880600" y="5226050"/>
          <p14:tracePt t="70841" x="9912350" y="5232400"/>
          <p14:tracePt t="70858" x="9963150" y="5232400"/>
          <p14:tracePt t="70874" x="9994900" y="5232400"/>
          <p14:tracePt t="70891" x="10026650" y="5238750"/>
          <p14:tracePt t="70908" x="10058400" y="5238750"/>
          <p14:tracePt t="70924" x="10071100" y="5238750"/>
          <p14:tracePt t="70941" x="10083800" y="5238750"/>
          <p14:tracePt t="70958" x="10096500" y="5238750"/>
          <p14:tracePt t="70974" x="10128250" y="5232400"/>
          <p14:tracePt t="70975" x="10147300" y="5232400"/>
          <p14:tracePt t="70991" x="10160000" y="5226050"/>
          <p14:tracePt t="71008" x="10204450" y="5213350"/>
          <p14:tracePt t="71025" x="10217150" y="5207000"/>
          <p14:tracePt t="71042" x="10255250" y="5194300"/>
          <p14:tracePt t="71058" x="10280650" y="5187950"/>
          <p14:tracePt t="71075" x="10299700" y="5181600"/>
          <p14:tracePt t="71091" x="10312400" y="5175250"/>
          <p14:tracePt t="71108" x="10325100" y="5168900"/>
          <p14:tracePt t="71125" x="10331450" y="5162550"/>
          <p14:tracePt t="71141" x="10344150" y="5162550"/>
          <p14:tracePt t="71158" x="10350500" y="5149850"/>
          <p14:tracePt t="71175" x="10356850" y="5143500"/>
          <p14:tracePt t="71191" x="10363200" y="5130800"/>
          <p14:tracePt t="71208" x="10369550" y="5124450"/>
          <p14:tracePt t="71210" x="10375900" y="5118100"/>
          <p14:tracePt t="71225" x="10375900" y="5105400"/>
          <p14:tracePt t="71241" x="10382250" y="5086350"/>
          <p14:tracePt t="71259" x="10382250" y="5067300"/>
          <p14:tracePt t="71275" x="10382250" y="5054600"/>
          <p14:tracePt t="71292" x="10382250" y="5048250"/>
          <p14:tracePt t="71308" x="10382250" y="5041900"/>
          <p14:tracePt t="71325" x="10382250" y="5035550"/>
          <p14:tracePt t="71341" x="10382250" y="5029200"/>
          <p14:tracePt t="71359" x="10382250" y="5022850"/>
          <p14:tracePt t="71375" x="10382250" y="5016500"/>
          <p14:tracePt t="71408" x="10375900" y="5003800"/>
          <p14:tracePt t="71425" x="10369550" y="5003800"/>
          <p14:tracePt t="71442" x="10363200" y="4997450"/>
          <p14:tracePt t="71458" x="10356850" y="4997450"/>
          <p14:tracePt t="71475" x="10331450" y="4984750"/>
          <p14:tracePt t="71492" x="10312400" y="4984750"/>
          <p14:tracePt t="71509" x="10293350" y="4978400"/>
          <p14:tracePt t="71526" x="10261600" y="4972050"/>
          <p14:tracePt t="71542" x="10242550" y="4972050"/>
          <p14:tracePt t="71559" x="10210800" y="4965700"/>
          <p14:tracePt t="71575" x="10198100" y="4965700"/>
          <p14:tracePt t="71592" x="10172700" y="4965700"/>
          <p14:tracePt t="71608" x="10140950" y="4965700"/>
          <p14:tracePt t="71625" x="10121900" y="4965700"/>
          <p14:tracePt t="71642" x="10090150" y="4965700"/>
          <p14:tracePt t="71659" x="10045700" y="4978400"/>
          <p14:tracePt t="71675" x="10013950" y="4978400"/>
          <p14:tracePt t="71678" x="10001250" y="4984750"/>
          <p14:tracePt t="71692" x="9982200" y="4991100"/>
          <p14:tracePt t="71709" x="9950450" y="4997450"/>
          <p14:tracePt t="71710" x="9937750" y="5003800"/>
          <p14:tracePt t="71726" x="9906000" y="5016500"/>
          <p14:tracePt t="71742" x="9848850" y="5041900"/>
          <p14:tracePt t="71759" x="9823450" y="5054600"/>
          <p14:tracePt t="71777" x="9810750" y="5067300"/>
          <p14:tracePt t="71793" x="9804400" y="5080000"/>
          <p14:tracePt t="71810" x="9798050" y="5086350"/>
          <p14:tracePt t="71814" x="9798050" y="5092700"/>
          <p14:tracePt t="71827" x="9798050" y="5099050"/>
          <p14:tracePt t="71842" x="9798050" y="5105400"/>
          <p14:tracePt t="71859" x="9798050" y="5111750"/>
          <p14:tracePt t="71876" x="9798050" y="5118100"/>
          <p14:tracePt t="71892" x="9798050" y="5130800"/>
          <p14:tracePt t="71909" x="9798050" y="5149850"/>
          <p14:tracePt t="71911" x="9798050" y="5156200"/>
          <p14:tracePt t="71926" x="9804400" y="5162550"/>
          <p14:tracePt t="71942" x="9817100" y="5175250"/>
          <p14:tracePt t="71945" x="9823450" y="5187950"/>
          <p14:tracePt t="71959" x="9842500" y="5194300"/>
          <p14:tracePt t="71976" x="9867900" y="5200650"/>
          <p14:tracePt t="71993" x="9893300" y="5207000"/>
          <p14:tracePt t="72009" x="9950450" y="5213350"/>
          <p14:tracePt t="72026" x="10007600" y="5213350"/>
          <p14:tracePt t="72043" x="10064750" y="5213350"/>
          <p14:tracePt t="72059" x="10147300" y="5207000"/>
          <p14:tracePt t="72076" x="10198100" y="5200650"/>
          <p14:tracePt t="72093" x="10248900" y="5187950"/>
          <p14:tracePt t="72109" x="10267950" y="5175250"/>
          <p14:tracePt t="72126" x="10274300" y="5175250"/>
          <p14:tracePt t="72143" x="10280650" y="5162550"/>
          <p14:tracePt t="72159" x="10280650" y="5149850"/>
          <p14:tracePt t="72176" x="10287000" y="5130800"/>
          <p14:tracePt t="72193" x="10293350" y="5105400"/>
          <p14:tracePt t="72194" x="10293350" y="5092700"/>
          <p14:tracePt t="72209" x="10293350" y="5073650"/>
          <p14:tracePt t="72226" x="10293350" y="5060950"/>
          <p14:tracePt t="72243" x="10293350" y="5048250"/>
          <p14:tracePt t="72260" x="10293350" y="5035550"/>
          <p14:tracePt t="72276" x="10293350" y="5029200"/>
          <p14:tracePt t="72293" x="10287000" y="5029200"/>
          <p14:tracePt t="72309" x="10280650" y="5016500"/>
          <p14:tracePt t="72326" x="10261600" y="5016500"/>
          <p14:tracePt t="72343" x="10236200" y="5010150"/>
          <p14:tracePt t="72359" x="10198100" y="5010150"/>
          <p14:tracePt t="72376" x="10179050" y="5010150"/>
          <p14:tracePt t="72393" x="10077450" y="5003800"/>
          <p14:tracePt t="72410" x="10020300" y="5003800"/>
          <p14:tracePt t="72426" x="9988550" y="5003800"/>
          <p14:tracePt t="72443" x="9969500" y="5010150"/>
          <p14:tracePt t="72460" x="9963150" y="5010150"/>
          <p14:tracePt t="72700" x="0" y="0"/>
        </p14:tracePtLst>
        <p14:tracePtLst>
          <p14:tracePt t="86520" x="1930400" y="5765800"/>
          <p14:tracePt t="86580" x="1924050" y="5759450"/>
          <p14:tracePt t="86594" x="1924050" y="5753100"/>
          <p14:tracePt t="86611" x="1917700" y="5753100"/>
          <p14:tracePt t="86732" x="1917700" y="5746750"/>
          <p14:tracePt t="86764" x="1917700" y="5740400"/>
          <p14:tracePt t="86777" x="1911350" y="5740400"/>
          <p14:tracePt t="86794" x="1905000" y="5734050"/>
          <p14:tracePt t="86811" x="1898650" y="5727700"/>
          <p14:tracePt t="86827" x="1879600" y="5721350"/>
          <p14:tracePt t="86844" x="1866900" y="5708650"/>
          <p14:tracePt t="86861" x="1860550" y="5702300"/>
          <p14:tracePt t="86914" x="1854200" y="5702300"/>
          <p14:tracePt t="86927" x="1847850" y="5702300"/>
          <p14:tracePt t="86945" x="1822450" y="5702300"/>
          <p14:tracePt t="86961" x="1816100" y="5695950"/>
          <p14:tracePt t="86978" x="1797050" y="5695950"/>
          <p14:tracePt t="86980" x="1797050" y="5689600"/>
          <p14:tracePt t="86994" x="1790700" y="5689600"/>
          <p14:tracePt t="87035" x="1784350" y="5689600"/>
          <p14:tracePt t="87061" x="1771650" y="5689600"/>
          <p14:tracePt t="87078" x="1765300" y="5689600"/>
          <p14:tracePt t="87094" x="1752600" y="5689600"/>
          <p14:tracePt t="87111" x="1739900" y="5689600"/>
          <p14:tracePt t="87128" x="1714500" y="5689600"/>
          <p14:tracePt t="87144" x="1676400" y="5695950"/>
          <p14:tracePt t="87161" x="1644650" y="5695950"/>
          <p14:tracePt t="87178" x="1619250" y="5695950"/>
          <p14:tracePt t="87195" x="1600200" y="5695950"/>
          <p14:tracePt t="87239" x="1593850" y="5695950"/>
          <p14:tracePt t="87261" x="1581150" y="5695950"/>
          <p14:tracePt t="87279" x="1555750" y="5708650"/>
          <p14:tracePt t="87295" x="1536700" y="5708650"/>
          <p14:tracePt t="87312" x="1517650" y="5721350"/>
          <p14:tracePt t="87328" x="1498600" y="5727700"/>
          <p14:tracePt t="87345" x="1479550" y="5734050"/>
          <p14:tracePt t="87361" x="1466850" y="5746750"/>
          <p14:tracePt t="87378" x="1447800" y="5759450"/>
          <p14:tracePt t="87395" x="1435100" y="5772150"/>
          <p14:tracePt t="87411" x="1428750" y="5784850"/>
          <p14:tracePt t="87428" x="1416050" y="5803900"/>
          <p14:tracePt t="87445" x="1416050" y="5816600"/>
          <p14:tracePt t="87446" x="1416050" y="5829300"/>
          <p14:tracePt t="87461" x="1416050" y="5835650"/>
          <p14:tracePt t="87479" x="1422400" y="5867400"/>
          <p14:tracePt t="87495" x="1422400" y="5892800"/>
          <p14:tracePt t="87511" x="1428750" y="5905500"/>
          <p14:tracePt t="87529" x="1435100" y="5918200"/>
          <p14:tracePt t="87545" x="1447800" y="5930900"/>
          <p14:tracePt t="87562" x="1466850" y="5943600"/>
          <p14:tracePt t="87578" x="1485900" y="5962650"/>
          <p14:tracePt t="87595" x="1511300" y="5969000"/>
          <p14:tracePt t="87612" x="1530350" y="5975350"/>
          <p14:tracePt t="87628" x="1549400" y="5981700"/>
          <p14:tracePt t="87645" x="1568450" y="5988050"/>
          <p14:tracePt t="87662" x="1587500" y="5988050"/>
          <p14:tracePt t="87678" x="1606550" y="5988050"/>
          <p14:tracePt t="87681" x="1631950" y="5994400"/>
          <p14:tracePt t="87695" x="1644650" y="5994400"/>
          <p14:tracePt t="87712" x="1689100" y="5994400"/>
          <p14:tracePt t="87713" x="1727200" y="6000750"/>
          <p14:tracePt t="87729" x="1778000" y="6000750"/>
          <p14:tracePt t="87745" x="1809750" y="6007100"/>
          <p14:tracePt t="87762" x="1816100" y="6007100"/>
          <p14:tracePt t="87779" x="1835150" y="6007100"/>
          <p14:tracePt t="87795" x="1854200" y="6000750"/>
          <p14:tracePt t="87813" x="1879600" y="5994400"/>
          <p14:tracePt t="87828" x="1905000" y="5975350"/>
          <p14:tracePt t="87845" x="1917700" y="5956300"/>
          <p14:tracePt t="87862" x="1936750" y="5937250"/>
          <p14:tracePt t="87879" x="1955800" y="5911850"/>
          <p14:tracePt t="87895" x="1968500" y="5892800"/>
          <p14:tracePt t="87912" x="1974850" y="5880100"/>
          <p14:tracePt t="87929" x="1974850" y="5873750"/>
          <p14:tracePt t="87945" x="1981200" y="5867400"/>
          <p14:tracePt t="87949" x="1987550" y="5861050"/>
          <p14:tracePt t="87979" x="1993900" y="5842000"/>
          <p14:tracePt t="87995" x="1993900" y="5822950"/>
          <p14:tracePt t="88012" x="1993900" y="5810250"/>
          <p14:tracePt t="88029" x="1993900" y="5791200"/>
          <p14:tracePt t="88045" x="1987550" y="5772150"/>
          <p14:tracePt t="88062" x="1974850" y="5734050"/>
          <p14:tracePt t="88079" x="1968500" y="5721350"/>
          <p14:tracePt t="88082" x="1962150" y="5715000"/>
          <p14:tracePt t="88096" x="1955800" y="5708650"/>
          <p14:tracePt t="88112" x="1949450" y="5702300"/>
          <p14:tracePt t="88129" x="1936750" y="5695950"/>
          <p14:tracePt t="88146" x="1930400" y="5695950"/>
          <p14:tracePt t="88162" x="1924050" y="5695950"/>
          <p14:tracePt t="88179" x="1911350" y="5689600"/>
          <p14:tracePt t="88196" x="1905000" y="5689600"/>
          <p14:tracePt t="88213" x="1892300" y="5683250"/>
          <p14:tracePt t="88230" x="1879600" y="5683250"/>
          <p14:tracePt t="88246" x="1866900" y="5683250"/>
          <p14:tracePt t="88263" x="1847850" y="5676900"/>
          <p14:tracePt t="88279" x="1816100" y="5670550"/>
          <p14:tracePt t="88296" x="1790700" y="5670550"/>
          <p14:tracePt t="88313" x="1758950" y="5664200"/>
          <p14:tracePt t="88329" x="1714500" y="5651500"/>
          <p14:tracePt t="88346" x="1689100" y="5651500"/>
          <p14:tracePt t="88362" x="1670050" y="5645150"/>
          <p14:tracePt t="88379" x="1644650" y="5638800"/>
          <p14:tracePt t="88396" x="1631950" y="5638800"/>
          <p14:tracePt t="88413" x="1619250" y="5638800"/>
          <p14:tracePt t="88429" x="1606550" y="5638800"/>
          <p14:tracePt t="88432" x="1593850" y="5645150"/>
          <p14:tracePt t="88447" x="1555750" y="5651500"/>
          <p14:tracePt t="88463" x="1517650" y="5664200"/>
          <p14:tracePt t="88480" x="1454150" y="5676900"/>
          <p14:tracePt t="88496" x="1416050" y="5689600"/>
          <p14:tracePt t="88513" x="1352550" y="5715000"/>
          <p14:tracePt t="88529" x="1333500" y="5721350"/>
          <p14:tracePt t="88546" x="1320800" y="5727700"/>
          <p14:tracePt t="88563" x="1320800" y="5734050"/>
          <p14:tracePt t="88580" x="1308100" y="5740400"/>
          <p14:tracePt t="88596" x="1308100" y="5746750"/>
          <p14:tracePt t="88613" x="1308100" y="5753100"/>
          <p14:tracePt t="88646" x="1308100" y="5772150"/>
          <p14:tracePt t="88663" x="1308100" y="5791200"/>
          <p14:tracePt t="88680" x="1314450" y="5816600"/>
          <p14:tracePt t="88696" x="1320800" y="5835650"/>
          <p14:tracePt t="88713" x="1339850" y="5854700"/>
          <p14:tracePt t="88730" x="1346200" y="5873750"/>
          <p14:tracePt t="88746" x="1365250" y="5886450"/>
          <p14:tracePt t="88763" x="1384300" y="5911850"/>
          <p14:tracePt t="88780" x="1403350" y="5930900"/>
          <p14:tracePt t="88797" x="1416050" y="5943600"/>
          <p14:tracePt t="88813" x="1435100" y="5956300"/>
          <p14:tracePt t="88830" x="1460500" y="5975350"/>
          <p14:tracePt t="88846" x="1485900" y="5988050"/>
          <p14:tracePt t="88863" x="1524000" y="6000750"/>
          <p14:tracePt t="88865" x="1536700" y="6007100"/>
          <p14:tracePt t="88880" x="1574800" y="6013450"/>
          <p14:tracePt t="88896" x="1600200" y="6026150"/>
          <p14:tracePt t="88913" x="1625600" y="6032500"/>
          <p14:tracePt t="88930" x="1638300" y="6038850"/>
          <p14:tracePt t="88947" x="1651000" y="6038850"/>
          <p14:tracePt t="88964" x="1657350" y="6038850"/>
          <p14:tracePt t="88980" x="1676400" y="6038850"/>
          <p14:tracePt t="88997" x="1708150" y="6038850"/>
          <p14:tracePt t="89013" x="1758950" y="6038850"/>
          <p14:tracePt t="89031" x="1816100" y="6032500"/>
          <p14:tracePt t="89047" x="1898650" y="6007100"/>
          <p14:tracePt t="89063" x="1981200" y="5975350"/>
          <p14:tracePt t="89080" x="2012950" y="5962650"/>
          <p14:tracePt t="89083" x="2044700" y="5943600"/>
          <p14:tracePt t="89097" x="2051050" y="5937250"/>
          <p14:tracePt t="89113" x="2070100" y="5924550"/>
          <p14:tracePt t="89115" x="2076450" y="5924550"/>
          <p14:tracePt t="89130" x="2082800" y="5905500"/>
          <p14:tracePt t="89147" x="2082800" y="5892800"/>
          <p14:tracePt t="89163" x="2082800" y="5873750"/>
          <p14:tracePt t="89180" x="2082800" y="5848350"/>
          <p14:tracePt t="89197" x="2082800" y="5829300"/>
          <p14:tracePt t="89215" x="2070100" y="5797550"/>
          <p14:tracePt t="89231" x="2057400" y="5765800"/>
          <p14:tracePt t="89247" x="2051050" y="5740400"/>
          <p14:tracePt t="89264" x="2051050" y="5727700"/>
          <p14:tracePt t="89281" x="2038350" y="5708650"/>
          <p14:tracePt t="89297" x="2032000" y="5702300"/>
          <p14:tracePt t="89314" x="2019300" y="5695950"/>
          <p14:tracePt t="89330" x="2006600" y="5683250"/>
          <p14:tracePt t="89333" x="2000250" y="5676900"/>
          <p14:tracePt t="89347" x="1974850" y="5670550"/>
          <p14:tracePt t="89364" x="1949450" y="5657850"/>
          <p14:tracePt t="89366" x="1936750" y="5651500"/>
          <p14:tracePt t="89380" x="1892300" y="5645150"/>
          <p14:tracePt t="89397" x="1854200" y="5632450"/>
          <p14:tracePt t="89414" x="1828800" y="5632450"/>
          <p14:tracePt t="89430" x="1784350" y="5632450"/>
          <p14:tracePt t="89448" x="1746250" y="5626100"/>
          <p14:tracePt t="89465" x="1727200" y="5626100"/>
          <p14:tracePt t="89481" x="1708150" y="5626100"/>
          <p14:tracePt t="89497" x="1695450" y="5626100"/>
          <p14:tracePt t="89514" x="1670050" y="5626100"/>
          <p14:tracePt t="89531" x="1657350" y="5626100"/>
          <p14:tracePt t="89547" x="1606550" y="5638800"/>
          <p14:tracePt t="89564" x="1574800" y="5645150"/>
          <p14:tracePt t="89566" x="1562100" y="5657850"/>
          <p14:tracePt t="89581" x="1543050" y="5657850"/>
          <p14:tracePt t="89583" x="1511300" y="5676900"/>
          <p14:tracePt t="89597" x="1504950" y="5689600"/>
          <p14:tracePt t="89614" x="1473200" y="5708650"/>
          <p14:tracePt t="89631" x="1460500" y="5734050"/>
          <p14:tracePt t="89647" x="1428750" y="5784850"/>
          <p14:tracePt t="89664" x="1409700" y="5810250"/>
          <p14:tracePt t="89681" x="1403350" y="5835650"/>
          <p14:tracePt t="89699" x="1403350" y="5861050"/>
          <p14:tracePt t="89715" x="1403350" y="5880100"/>
          <p14:tracePt t="89731" x="1403350" y="5899150"/>
          <p14:tracePt t="89734" x="1403350" y="5905500"/>
          <p14:tracePt t="89747" x="1409700" y="5911850"/>
          <p14:tracePt t="89764" x="1422400" y="5918200"/>
          <p14:tracePt t="89781" x="1428750" y="5924550"/>
          <p14:tracePt t="89799" x="1441450" y="5930900"/>
          <p14:tracePt t="89800" x="1460500" y="5930900"/>
          <p14:tracePt t="89814" x="1466850" y="5937250"/>
          <p14:tracePt t="89831" x="1485900" y="5949950"/>
          <p14:tracePt t="89848" x="1492250" y="5949950"/>
          <p14:tracePt t="89923" x="0" y="0"/>
        </p14:tracePtLst>
        <p14:tracePtLst>
          <p14:tracePt t="93030" x="9239250" y="958850"/>
          <p14:tracePt t="93036" x="9232900" y="958850"/>
          <p14:tracePt t="93052" x="9207500" y="952500"/>
          <p14:tracePt t="93070" x="9188450" y="952500"/>
          <p14:tracePt t="93085" x="9144000" y="946150"/>
          <p14:tracePt t="93102" x="9112250" y="946150"/>
          <p14:tracePt t="93118" x="9074150" y="946150"/>
          <p14:tracePt t="93136" x="9048750" y="946150"/>
          <p14:tracePt t="93152" x="9029700" y="946150"/>
          <p14:tracePt t="93168" x="9004300" y="946150"/>
          <p14:tracePt t="93185" x="8978900" y="952500"/>
          <p14:tracePt t="93202" x="8896350" y="971550"/>
          <p14:tracePt t="93218" x="8851900" y="984250"/>
          <p14:tracePt t="93236" x="8763000" y="1009650"/>
          <p14:tracePt t="93238" x="8743950" y="1016000"/>
          <p14:tracePt t="93252" x="8718550" y="1028700"/>
          <p14:tracePt t="93269" x="8655050" y="1066800"/>
          <p14:tracePt t="93285" x="8642350" y="1085850"/>
          <p14:tracePt t="93302" x="8629650" y="1098550"/>
          <p14:tracePt t="93318" x="8623300" y="1136650"/>
          <p14:tracePt t="93335" x="8616950" y="1155700"/>
          <p14:tracePt t="93352" x="8616950" y="1181100"/>
          <p14:tracePt t="93369" x="8610600" y="1219200"/>
          <p14:tracePt t="93386" x="8610600" y="1238250"/>
          <p14:tracePt t="93403" x="8610600" y="1270000"/>
          <p14:tracePt t="93419" x="8610600" y="1289050"/>
          <p14:tracePt t="93436" x="8610600" y="1295400"/>
          <p14:tracePt t="93452" x="8610600" y="1301750"/>
          <p14:tracePt t="93486" x="8616950" y="1314450"/>
          <p14:tracePt t="93488" x="8629650" y="1320800"/>
          <p14:tracePt t="93503" x="8655050" y="1333500"/>
          <p14:tracePt t="93519" x="8724900" y="1352550"/>
          <p14:tracePt t="93535" x="8826500" y="1365250"/>
          <p14:tracePt t="93552" x="8940800" y="1365250"/>
          <p14:tracePt t="93569" x="9055100" y="1365250"/>
          <p14:tracePt t="93586" x="9118600" y="1358900"/>
          <p14:tracePt t="93602" x="9182100" y="1339850"/>
          <p14:tracePt t="93619" x="9207500" y="1327150"/>
          <p14:tracePt t="93636" x="9232900" y="1314450"/>
          <p14:tracePt t="93653" x="9245600" y="1301750"/>
          <p14:tracePt t="93655" x="9251950" y="1295400"/>
          <p14:tracePt t="93669" x="9264650" y="1289050"/>
          <p14:tracePt t="93686" x="9277350" y="1276350"/>
          <p14:tracePt t="93686" x="9277350" y="1270000"/>
          <p14:tracePt t="93703" x="9302750" y="1250950"/>
          <p14:tracePt t="93719" x="9302750" y="1244600"/>
          <p14:tracePt t="93736" x="9321800" y="1212850"/>
          <p14:tracePt t="93753" x="9334500" y="1174750"/>
          <p14:tracePt t="93769" x="9340850" y="1143000"/>
          <p14:tracePt t="93786" x="9340850" y="1123950"/>
          <p14:tracePt t="93803" x="9340850" y="1098550"/>
          <p14:tracePt t="93819" x="9334500" y="1079500"/>
          <p14:tracePt t="93836" x="9321800" y="1060450"/>
          <p14:tracePt t="93853" x="9309100" y="1047750"/>
          <p14:tracePt t="93869" x="9302750" y="1035050"/>
          <p14:tracePt t="93886" x="9296400" y="1028700"/>
          <p14:tracePt t="93904" x="9283700" y="1022350"/>
          <p14:tracePt t="93919" x="9251950" y="1016000"/>
          <p14:tracePt t="93921" x="9239250" y="1009650"/>
          <p14:tracePt t="93936" x="9207500" y="1003300"/>
          <p14:tracePt t="93953" x="9163050" y="996950"/>
          <p14:tracePt t="93969" x="9137650" y="996950"/>
          <p14:tracePt t="93986" x="9124950" y="990600"/>
          <p14:tracePt t="94003" x="9112250" y="990600"/>
          <p14:tracePt t="94019" x="9099550" y="984250"/>
          <p14:tracePt t="94036" x="9086850" y="984250"/>
          <p14:tracePt t="94053" x="9061450" y="984250"/>
          <p14:tracePt t="94070" x="9023350" y="984250"/>
          <p14:tracePt t="94087" x="8972550" y="984250"/>
          <p14:tracePt t="94091" x="8934450" y="990600"/>
          <p14:tracePt t="94103" x="8909050" y="990600"/>
          <p14:tracePt t="94120" x="8851900" y="996950"/>
          <p14:tracePt t="94124" x="8832850" y="996950"/>
          <p14:tracePt t="94137" x="8813800" y="1003300"/>
          <p14:tracePt t="94153" x="8782050" y="1009650"/>
          <p14:tracePt t="94155" x="8756650" y="1022350"/>
          <p14:tracePt t="94170" x="8750300" y="1022350"/>
          <p14:tracePt t="94186" x="8712200" y="1035050"/>
          <p14:tracePt t="94203" x="8680450" y="1041400"/>
          <p14:tracePt t="94220" x="8661400" y="1054100"/>
          <p14:tracePt t="94236" x="8648700" y="1060450"/>
          <p14:tracePt t="94253" x="8642350" y="1060450"/>
          <p14:tracePt t="94270" x="8636000" y="1073150"/>
          <p14:tracePt t="94286" x="8629650" y="1079500"/>
          <p14:tracePt t="94303" x="8623300" y="1085850"/>
          <p14:tracePt t="94320" x="8616950" y="1104900"/>
          <p14:tracePt t="94336" x="8616950" y="1123950"/>
          <p14:tracePt t="94354" x="8610600" y="1136650"/>
          <p14:tracePt t="94370" x="8610600" y="1143000"/>
          <p14:tracePt t="94404" x="8610600" y="1149350"/>
          <p14:tracePt t="94437" x="8610600" y="1162050"/>
          <p14:tracePt t="94453" x="8616950" y="1168400"/>
          <p14:tracePt t="94470" x="8629650" y="1181100"/>
          <p14:tracePt t="94487" x="8661400" y="1206500"/>
          <p14:tracePt t="94503" x="8686800" y="1219200"/>
          <p14:tracePt t="94520" x="8750300" y="1244600"/>
          <p14:tracePt t="94537" x="8782050" y="1257300"/>
          <p14:tracePt t="94553" x="8845550" y="1276350"/>
          <p14:tracePt t="94570" x="8877300" y="1282700"/>
          <p14:tracePt t="94587" x="8909050" y="1289050"/>
          <p14:tracePt t="94604" x="8966200" y="1289050"/>
          <p14:tracePt t="94620" x="9023350" y="1289050"/>
          <p14:tracePt t="94637" x="9074150" y="1289050"/>
          <p14:tracePt t="94654" x="9137650" y="1282700"/>
          <p14:tracePt t="94656" x="9156700" y="1282700"/>
          <p14:tracePt t="94670" x="9213850" y="1270000"/>
          <p14:tracePt t="94687" x="9232900" y="1270000"/>
          <p14:tracePt t="94704" x="9239250" y="1270000"/>
          <p14:tracePt t="94749" x="9245600" y="1270000"/>
          <p14:tracePt t="94754" x="9245600" y="1263650"/>
          <p14:tracePt t="94770" x="9258300" y="1257300"/>
          <p14:tracePt t="94787" x="9271000" y="1250950"/>
          <p14:tracePt t="94804" x="9296400" y="1231900"/>
          <p14:tracePt t="94820" x="9315450" y="1219200"/>
          <p14:tracePt t="94824" x="9321800" y="1212850"/>
          <p14:tracePt t="94838" x="9328150" y="1206500"/>
          <p14:tracePt t="94840" x="9334500" y="1206500"/>
          <p14:tracePt t="94854" x="9347200" y="1193800"/>
          <p14:tracePt t="94871" x="9347200" y="1187450"/>
          <p14:tracePt t="94887" x="9366250" y="1162050"/>
          <p14:tracePt t="94921" x="9372600" y="1136650"/>
          <p14:tracePt t="94938" x="9385300" y="1111250"/>
          <p14:tracePt t="94954" x="9385300" y="1104900"/>
          <p14:tracePt t="94971" x="9385300" y="1092200"/>
          <p14:tracePt t="94987" x="9385300" y="1079500"/>
          <p14:tracePt t="95004" x="9385300" y="1060450"/>
          <p14:tracePt t="95021" x="9385300" y="1054100"/>
          <p14:tracePt t="95037" x="9385300" y="1041400"/>
          <p14:tracePt t="95054" x="9378950" y="1035050"/>
          <p14:tracePt t="95071" x="9378950" y="1028700"/>
          <p14:tracePt t="95088" x="9372600" y="1016000"/>
          <p14:tracePt t="95105" x="9366250" y="1009650"/>
          <p14:tracePt t="95121" x="9359900" y="996950"/>
          <p14:tracePt t="95137" x="9347200" y="990600"/>
          <p14:tracePt t="95155" x="9340850" y="984250"/>
          <p14:tracePt t="95171" x="9321800" y="971550"/>
          <p14:tracePt t="95188" x="9315450" y="971550"/>
          <p14:tracePt t="95204" x="9296400" y="958850"/>
          <p14:tracePt t="95221" x="9277350" y="958850"/>
          <p14:tracePt t="95238" x="9258300" y="952500"/>
          <p14:tracePt t="95254" x="9239250" y="946150"/>
          <p14:tracePt t="95271" x="9213850" y="939800"/>
          <p14:tracePt t="95288" x="9188450" y="939800"/>
          <p14:tracePt t="95304" x="9163050" y="933450"/>
          <p14:tracePt t="95321" x="9137650" y="933450"/>
          <p14:tracePt t="95338" x="9105900" y="933450"/>
          <p14:tracePt t="95339" x="9093200" y="927100"/>
          <p14:tracePt t="95355" x="9067800" y="927100"/>
          <p14:tracePt t="95371" x="9023350" y="927100"/>
          <p14:tracePt t="95388" x="8997950" y="927100"/>
          <p14:tracePt t="95405" x="8978900" y="927100"/>
          <p14:tracePt t="95422" x="8953500" y="927100"/>
          <p14:tracePt t="95438" x="8940800" y="927100"/>
          <p14:tracePt t="95454" x="8921750" y="927100"/>
          <p14:tracePt t="95471" x="8915400" y="927100"/>
          <p14:tracePt t="95488" x="8890000" y="927100"/>
          <p14:tracePt t="95505" x="8870950" y="927100"/>
          <p14:tracePt t="95521" x="8851900" y="933450"/>
          <p14:tracePt t="95538" x="8845550" y="933450"/>
          <p14:tracePt t="95555" x="8839200" y="933450"/>
          <p14:tracePt t="95659" x="8832850" y="939800"/>
          <p14:tracePt t="95671" x="8820150" y="952500"/>
          <p14:tracePt t="95688" x="8807450" y="958850"/>
          <p14:tracePt t="95705" x="8788400" y="971550"/>
          <p14:tracePt t="95721" x="8756650" y="1003300"/>
          <p14:tracePt t="95738" x="8737600" y="1028700"/>
          <p14:tracePt t="95755" x="8712200" y="1060450"/>
          <p14:tracePt t="95772" x="8699500" y="1066800"/>
          <p14:tracePt t="95788" x="8699500" y="1079500"/>
          <p14:tracePt t="95805" x="8693150" y="1079500"/>
          <p14:tracePt t="95822" x="8693150" y="1092200"/>
          <p14:tracePt t="95839" x="8693150" y="1111250"/>
          <p14:tracePt t="95855" x="8693150" y="1123950"/>
          <p14:tracePt t="95872" x="8693150" y="1130300"/>
          <p14:tracePt t="95888" x="8693150" y="1136650"/>
          <p14:tracePt t="95905" x="8693150" y="1143000"/>
          <p14:tracePt t="95938" x="8693150" y="1149350"/>
          <p14:tracePt t="95989" x="8693150" y="1155700"/>
          <p14:tracePt t="96005" x="8693150" y="1162050"/>
          <p14:tracePt t="96022" x="8693150" y="1168400"/>
          <p14:tracePt t="96039" x="8693150" y="1174750"/>
          <p14:tracePt t="96055" x="8705850" y="1181100"/>
          <p14:tracePt t="96073" x="8705850" y="1187450"/>
          <p14:tracePt t="96076" x="8705850" y="1193800"/>
          <p14:tracePt t="96089" x="8712200" y="1193800"/>
          <p14:tracePt t="96214" x="8712200" y="1200150"/>
          <p14:tracePt t="96248" x="8718550" y="1200150"/>
          <p14:tracePt t="96544" x="0" y="0"/>
        </p14:tracePtLst>
        <p14:tracePtLst>
          <p14:tracePt t="106753" x="2432050" y="5778500"/>
          <p14:tracePt t="106844" x="2438400" y="5778500"/>
          <p14:tracePt t="106863" x="2444750" y="5778500"/>
          <p14:tracePt t="106868" x="2451100" y="5778500"/>
          <p14:tracePt t="106886" x="2457450" y="5778500"/>
          <p14:tracePt t="106902" x="2463800" y="5778500"/>
          <p14:tracePt t="106919" x="2470150" y="5778500"/>
          <p14:tracePt t="106936" x="2476500" y="5778500"/>
          <p14:tracePt t="106996" x="2489200" y="5778500"/>
          <p14:tracePt t="107003" x="2495550" y="5778500"/>
          <p14:tracePt t="107019" x="2508250" y="5778500"/>
          <p14:tracePt t="107035" x="2559050" y="5778500"/>
          <p14:tracePt t="107052" x="2590800" y="5778500"/>
          <p14:tracePt t="107069" x="2622550" y="5778500"/>
          <p14:tracePt t="107086" x="2654300" y="5778500"/>
          <p14:tracePt t="107102" x="2679700" y="5778500"/>
          <p14:tracePt t="107119" x="2705100" y="5772150"/>
          <p14:tracePt t="107136" x="2730500" y="5759450"/>
          <p14:tracePt t="107153" x="2749550" y="5746750"/>
          <p14:tracePt t="107170" x="2768600" y="5734050"/>
          <p14:tracePt t="107186" x="2781300" y="5727700"/>
          <p14:tracePt t="107202" x="2787650" y="5727700"/>
          <p14:tracePt t="107220" x="2794000" y="5715000"/>
          <p14:tracePt t="107252" x="2800350" y="5708650"/>
          <p14:tracePt t="107269" x="2800350" y="5702300"/>
          <p14:tracePt t="107286" x="2800350" y="5689600"/>
          <p14:tracePt t="107302" x="2800350" y="5683250"/>
          <p14:tracePt t="107319" x="2800350" y="5657850"/>
          <p14:tracePt t="107336" x="2787650" y="5638800"/>
          <p14:tracePt t="107352" x="2762250" y="5613400"/>
          <p14:tracePt t="107369" x="2730500" y="5575300"/>
          <p14:tracePt t="107386" x="2698750" y="5543550"/>
          <p14:tracePt t="107388" x="2686050" y="5524500"/>
          <p14:tracePt t="107403" x="2679700" y="5518150"/>
          <p14:tracePt t="107419" x="2667000" y="5511800"/>
          <p14:tracePt t="107436" x="2667000" y="5505450"/>
          <p14:tracePt t="107453" x="2660650" y="5499100"/>
          <p14:tracePt t="107486" x="2654300" y="5492750"/>
          <p14:tracePt t="107503" x="2647950" y="5486400"/>
          <p14:tracePt t="107519" x="2628900" y="5486400"/>
          <p14:tracePt t="107536" x="2603500" y="5486400"/>
          <p14:tracePt t="107553" x="2540000" y="5480050"/>
          <p14:tracePt t="107569" x="2501900" y="5480050"/>
          <p14:tracePt t="107586" x="2432050" y="5480050"/>
          <p14:tracePt t="107603" x="2400300" y="5480050"/>
          <p14:tracePt t="107619" x="2374900" y="5480050"/>
          <p14:tracePt t="107622" x="2355850" y="5480050"/>
          <p14:tracePt t="107637" x="2343150" y="5486400"/>
          <p14:tracePt t="107654" x="2324100" y="5492750"/>
          <p14:tracePt t="107656" x="2317750" y="5499100"/>
          <p14:tracePt t="107670" x="2292350" y="5518150"/>
          <p14:tracePt t="107686" x="2286000" y="5524500"/>
          <p14:tracePt t="107688" x="2279650" y="5530850"/>
          <p14:tracePt t="107703" x="2266950" y="5543550"/>
          <p14:tracePt t="107720" x="2254250" y="5549900"/>
          <p14:tracePt t="107736" x="2247900" y="5556250"/>
          <p14:tracePt t="107753" x="2241550" y="5568950"/>
          <p14:tracePt t="107770" x="2235200" y="5581650"/>
          <p14:tracePt t="107786" x="2228850" y="5600700"/>
          <p14:tracePt t="107803" x="2228850" y="5613400"/>
          <p14:tracePt t="107820" x="2228850" y="5645150"/>
          <p14:tracePt t="107836" x="2228850" y="5664200"/>
          <p14:tracePt t="107853" x="2228850" y="5695950"/>
          <p14:tracePt t="107855" x="2228850" y="5702300"/>
          <p14:tracePt t="107870" x="2228850" y="5708650"/>
          <p14:tracePt t="107887" x="2228850" y="5721350"/>
          <p14:tracePt t="107889" x="2228850" y="5727700"/>
          <p14:tracePt t="107904" x="2235200" y="5740400"/>
          <p14:tracePt t="107920" x="2241550" y="5759450"/>
          <p14:tracePt t="107937" x="2254250" y="5772150"/>
          <p14:tracePt t="107953" x="2266950" y="5778500"/>
          <p14:tracePt t="107970" x="2279650" y="5791200"/>
          <p14:tracePt t="107986" x="2305050" y="5797550"/>
          <p14:tracePt t="108003" x="2324100" y="5810250"/>
          <p14:tracePt t="108020" x="2349500" y="5816600"/>
          <p14:tracePt t="108037" x="2368550" y="5822950"/>
          <p14:tracePt t="108053" x="2387600" y="5829300"/>
          <p14:tracePt t="108070" x="2406650" y="5835650"/>
          <p14:tracePt t="108087" x="2419350" y="5835650"/>
          <p14:tracePt t="108090" x="2432050" y="5835650"/>
          <p14:tracePt t="108103" x="2438400" y="5835650"/>
          <p14:tracePt t="108120" x="2451100" y="5835650"/>
          <p14:tracePt t="108123" x="2457450" y="5835650"/>
          <p14:tracePt t="108137" x="2470150" y="5835650"/>
          <p14:tracePt t="108154" x="2533650" y="5835650"/>
          <p14:tracePt t="108170" x="2571750" y="5822950"/>
          <p14:tracePt t="108187" x="2597150" y="5822950"/>
          <p14:tracePt t="108204" x="2628900" y="5816600"/>
          <p14:tracePt t="108220" x="2660650" y="5810250"/>
          <p14:tracePt t="108237" x="2673350" y="5803900"/>
          <p14:tracePt t="108282" x="2679700" y="5803900"/>
          <p14:tracePt t="108287" x="2679700" y="5797550"/>
          <p14:tracePt t="108304" x="2698750" y="5784850"/>
          <p14:tracePt t="108320" x="2717800" y="5772150"/>
          <p14:tracePt t="108337" x="2724150" y="5765800"/>
          <p14:tracePt t="108354" x="2749550" y="5753100"/>
          <p14:tracePt t="108370" x="2768600" y="5746750"/>
          <p14:tracePt t="108371" x="2768600" y="5740400"/>
          <p14:tracePt t="108387" x="2774950" y="5734050"/>
          <p14:tracePt t="108404" x="2781300" y="5734050"/>
          <p14:tracePt t="108423" x="2781300" y="5727700"/>
          <p14:tracePt t="108437" x="2781300" y="5721350"/>
          <p14:tracePt t="108454" x="2787650" y="5715000"/>
          <p14:tracePt t="108487" x="2787650" y="5695950"/>
          <p14:tracePt t="108504" x="2787650" y="5683250"/>
          <p14:tracePt t="108521" x="2794000" y="5676900"/>
          <p14:tracePt t="108537" x="2794000" y="5664200"/>
          <p14:tracePt t="108571" x="2794000" y="5657850"/>
          <p14:tracePt t="108587" x="2794000" y="5651500"/>
          <p14:tracePt t="108621" x="2794000" y="5645150"/>
          <p14:tracePt t="108654" x="2787650" y="5638800"/>
          <p14:tracePt t="108671" x="2787650" y="5632450"/>
          <p14:tracePt t="108688" x="2781300" y="5626100"/>
          <p14:tracePt t="108704" x="2768600" y="5619750"/>
          <p14:tracePt t="108721" x="2755900" y="5607050"/>
          <p14:tracePt t="108738" x="2743200" y="5607050"/>
          <p14:tracePt t="108754" x="2730500" y="5594350"/>
          <p14:tracePt t="108771" x="2717800" y="5594350"/>
          <p14:tracePt t="108788" x="2698750" y="5581650"/>
          <p14:tracePt t="108804" x="2686050" y="5575300"/>
          <p14:tracePt t="108806" x="2679700" y="5568950"/>
          <p14:tracePt t="108821" x="2673350" y="5568950"/>
          <p14:tracePt t="108838" x="2667000" y="5562600"/>
          <p14:tracePt t="108855" x="2647950" y="5556250"/>
          <p14:tracePt t="108872" x="2635250" y="5549900"/>
          <p14:tracePt t="108890" x="2622550" y="5549900"/>
          <p14:tracePt t="108905" x="2609850" y="5543550"/>
          <p14:tracePt t="108922" x="2597150" y="5543550"/>
          <p14:tracePt t="108938" x="2584450" y="5543550"/>
          <p14:tracePt t="108955" x="2578100" y="5543550"/>
          <p14:tracePt t="108971" x="2565400" y="5543550"/>
          <p14:tracePt t="108988" x="2552700" y="5543550"/>
          <p14:tracePt t="109005" x="2533650" y="5543550"/>
          <p14:tracePt t="109021" x="2527300" y="5543550"/>
          <p14:tracePt t="109038" x="2495550" y="5543550"/>
          <p14:tracePt t="109055" x="2489200" y="5543550"/>
          <p14:tracePt t="109071" x="2476500" y="5543550"/>
          <p14:tracePt t="109089" x="2470150" y="5543550"/>
          <p14:tracePt t="109122" x="2457450" y="5549900"/>
          <p14:tracePt t="109138" x="2457450" y="5556250"/>
          <p14:tracePt t="109155" x="2444750" y="5556250"/>
          <p14:tracePt t="109172" x="2438400" y="5562600"/>
          <p14:tracePt t="109188" x="2432050" y="5562600"/>
          <p14:tracePt t="109205" x="2413000" y="5575300"/>
          <p14:tracePt t="109221" x="2413000" y="5588000"/>
          <p14:tracePt t="109238" x="2406650" y="5594350"/>
          <p14:tracePt t="109255" x="2400300" y="5600700"/>
          <p14:tracePt t="109271" x="2393950" y="5607050"/>
          <p14:tracePt t="109305" x="2381250" y="5626100"/>
          <p14:tracePt t="109322" x="2381250" y="5638800"/>
          <p14:tracePt t="109338" x="2374900" y="5651500"/>
          <p14:tracePt t="109355" x="2374900" y="5664200"/>
          <p14:tracePt t="109372" x="2368550" y="5676900"/>
          <p14:tracePt t="109388" x="2368550" y="5689600"/>
          <p14:tracePt t="109405" x="2368550" y="5708650"/>
          <p14:tracePt t="109422" x="2368550" y="5715000"/>
          <p14:tracePt t="109438" x="2368550" y="5721350"/>
          <p14:tracePt t="109455" x="2368550" y="5727700"/>
          <p14:tracePt t="109472" x="2368550" y="5734050"/>
          <p14:tracePt t="109505" x="2368550" y="5740400"/>
          <p14:tracePt t="109522" x="2368550" y="5746750"/>
          <p14:tracePt t="109539" x="2368550" y="5753100"/>
          <p14:tracePt t="109540" x="2374900" y="5759450"/>
          <p14:tracePt t="109572" x="2381250" y="5765800"/>
          <p14:tracePt t="109589" x="2387600" y="5765800"/>
          <p14:tracePt t="109606" x="2387600" y="5772150"/>
          <p14:tracePt t="109622" x="2393950" y="5778500"/>
          <p14:tracePt t="109639" x="2400300" y="5784850"/>
          <p14:tracePt t="109656" x="2406650" y="5784850"/>
          <p14:tracePt t="109672" x="2432050" y="5791200"/>
          <p14:tracePt t="109689" x="2444750" y="5797550"/>
          <p14:tracePt t="109705" x="2470150" y="5803900"/>
          <p14:tracePt t="109722" x="2489200" y="5810250"/>
          <p14:tracePt t="109739" x="2514600" y="5810250"/>
          <p14:tracePt t="109742" x="2533650" y="5816600"/>
          <p14:tracePt t="109772" x="2578100" y="5816600"/>
          <p14:tracePt t="109775" x="2597150" y="5816600"/>
          <p14:tracePt t="109789" x="2616200" y="5816600"/>
          <p14:tracePt t="109805" x="2673350" y="5816600"/>
          <p14:tracePt t="109822" x="2686050" y="5816600"/>
          <p14:tracePt t="109839" x="2705100" y="5816600"/>
          <p14:tracePt t="109856" x="2717800" y="5816600"/>
          <p14:tracePt t="109872" x="2724150" y="5816600"/>
          <p14:tracePt t="109889" x="2730500" y="5810250"/>
          <p14:tracePt t="109906" x="2736850" y="5810250"/>
          <p14:tracePt t="109923" x="2749550" y="5797550"/>
          <p14:tracePt t="109939" x="2762250" y="5791200"/>
          <p14:tracePt t="109956" x="2762250" y="5784850"/>
          <p14:tracePt t="109972" x="2768600" y="5778500"/>
          <p14:tracePt t="109989" x="2781300" y="5759450"/>
          <p14:tracePt t="110006" x="2794000" y="5740400"/>
          <p14:tracePt t="110008" x="2800350" y="5727700"/>
          <p14:tracePt t="110022" x="2800350" y="5721350"/>
          <p14:tracePt t="110039" x="2813050" y="5689600"/>
          <p14:tracePt t="110056" x="2825750" y="5657850"/>
          <p14:tracePt t="110090" x="2832100" y="5619750"/>
          <p14:tracePt t="110106" x="2832100" y="5600700"/>
          <p14:tracePt t="110123" x="2832100" y="5581650"/>
          <p14:tracePt t="110139" x="2832100" y="5575300"/>
          <p14:tracePt t="110156" x="2832100" y="5568950"/>
          <p14:tracePt t="110375" x="2825750" y="5568950"/>
          <p14:tracePt t="110378" x="2819400" y="5568950"/>
          <p14:tracePt t="110389" x="2787650" y="5562600"/>
          <p14:tracePt t="110406" x="2749550" y="5556250"/>
          <p14:tracePt t="110423" x="2692400" y="5549900"/>
          <p14:tracePt t="110440" x="2641600" y="5543550"/>
          <p14:tracePt t="110456" x="2578100" y="5537200"/>
          <p14:tracePt t="110458" x="2571750" y="5537200"/>
          <p14:tracePt t="110473" x="2546350" y="5530850"/>
          <p14:tracePt t="110490" x="2520950" y="5530850"/>
          <p14:tracePt t="110550" x="2514600" y="5530850"/>
          <p14:tracePt t="110585" x="2508250" y="5530850"/>
          <p14:tracePt t="110609" x="2501900" y="5537200"/>
          <p14:tracePt t="110641" x="2501900" y="5543550"/>
          <p14:tracePt t="110657" x="2495550" y="5543550"/>
          <p14:tracePt t="110690" x="2495550" y="5549900"/>
          <p14:tracePt t="110707" x="2489200" y="5556250"/>
          <p14:tracePt t="110723" x="2482850" y="5562600"/>
          <p14:tracePt t="110757" x="2482850" y="5568950"/>
          <p14:tracePt t="110833" x="2482850" y="5575300"/>
          <p14:tracePt t="110857" x="2482850" y="5581650"/>
          <p14:tracePt t="110882" x="2482850" y="5588000"/>
          <p14:tracePt t="110930" x="2482850" y="5594350"/>
          <p14:tracePt t="111008" x="2482850" y="5600700"/>
          <p14:tracePt t="112095" x="0" y="0"/>
        </p14:tracePtLst>
        <p14:tracePtLst>
          <p14:tracePt t="114952" x="8947150" y="5791200"/>
          <p14:tracePt t="115002" x="8978900" y="5797550"/>
          <p14:tracePt t="115012" x="9004300" y="5797550"/>
          <p14:tracePt t="115029" x="9055100" y="5803900"/>
          <p14:tracePt t="115046" x="9099550" y="5803900"/>
          <p14:tracePt t="115062" x="9131300" y="5803900"/>
          <p14:tracePt t="115079" x="9150350" y="5803900"/>
          <p14:tracePt t="115095" x="9156700" y="5803900"/>
          <p14:tracePt t="115112" x="9169400" y="5803900"/>
          <p14:tracePt t="115129" x="9175750" y="5803900"/>
          <p14:tracePt t="115145" x="9194800" y="5791200"/>
          <p14:tracePt t="115162" x="9207500" y="5772150"/>
          <p14:tracePt t="115164" x="9213850" y="5759450"/>
          <p14:tracePt t="115179" x="9220200" y="5746750"/>
          <p14:tracePt t="115196" x="9226550" y="5715000"/>
          <p14:tracePt t="115212" x="9226550" y="5689600"/>
          <p14:tracePt t="115229" x="9226550" y="5676900"/>
          <p14:tracePt t="115246" x="9226550" y="5664200"/>
          <p14:tracePt t="115291" x="9226550" y="5657850"/>
          <p14:tracePt t="115312" x="9220200" y="5657850"/>
          <p14:tracePt t="115329" x="9213850" y="5651500"/>
          <p14:tracePt t="115346" x="9201150" y="5645150"/>
          <p14:tracePt t="115362" x="9194800" y="5645150"/>
          <p14:tracePt t="115379" x="9182100" y="5638800"/>
          <p14:tracePt t="115396" x="9169400" y="5632450"/>
          <p14:tracePt t="115412" x="9163050" y="5619750"/>
          <p14:tracePt t="115429" x="9150350" y="5613400"/>
          <p14:tracePt t="115446" x="9144000" y="5607050"/>
          <p14:tracePt t="115462" x="9131300" y="5600700"/>
          <p14:tracePt t="115479" x="9112250" y="5594350"/>
          <p14:tracePt t="115496" x="9105900" y="5594350"/>
          <p14:tracePt t="115513" x="9086850" y="5581650"/>
          <p14:tracePt t="115529" x="9067800" y="5581650"/>
          <p14:tracePt t="115546" x="9048750" y="5581650"/>
          <p14:tracePt t="115564" x="9029700" y="5575300"/>
          <p14:tracePt t="115566" x="9029700" y="5568950"/>
          <p14:tracePt t="115579" x="9023350" y="5568950"/>
          <p14:tracePt t="115613" x="9017000" y="5568950"/>
          <p14:tracePt t="115630" x="9004300" y="5568950"/>
          <p14:tracePt t="115663" x="8985250" y="5568950"/>
          <p14:tracePt t="115680" x="8972550" y="5568950"/>
          <p14:tracePt t="115696" x="8947150" y="5575300"/>
          <p14:tracePt t="115713" x="8934450" y="5575300"/>
          <p14:tracePt t="115730" x="8915400" y="5581650"/>
          <p14:tracePt t="115746" x="8902700" y="5588000"/>
          <p14:tracePt t="115763" x="8896350" y="5594350"/>
          <p14:tracePt t="115780" x="8883650" y="5607050"/>
          <p14:tracePt t="115796" x="8877300" y="5613400"/>
          <p14:tracePt t="115813" x="8864600" y="5619750"/>
          <p14:tracePt t="115830" x="8858250" y="5638800"/>
          <p14:tracePt t="115846" x="8858250" y="5651500"/>
          <p14:tracePt t="115863" x="8851900" y="5657850"/>
          <p14:tracePt t="115865" x="8851900" y="5664200"/>
          <p14:tracePt t="115880" x="8845550" y="5689600"/>
          <p14:tracePt t="115896" x="8845550" y="5695950"/>
          <p14:tracePt t="115898" x="8845550" y="5702300"/>
          <p14:tracePt t="115913" x="8845550" y="5734050"/>
          <p14:tracePt t="115930" x="8845550" y="5740400"/>
          <p14:tracePt t="115946" x="8839200" y="5746750"/>
          <p14:tracePt t="115963" x="8839200" y="5753100"/>
          <p14:tracePt t="115980" x="8839200" y="5759450"/>
          <p14:tracePt t="116063" x="8839200" y="5765800"/>
          <p14:tracePt t="116088" x="8845550" y="5765800"/>
          <p14:tracePt t="116097" x="8845550" y="5772150"/>
          <p14:tracePt t="116098" x="8851900" y="5772150"/>
          <p14:tracePt t="116130" x="8870950" y="5784850"/>
          <p14:tracePt t="116147" x="8883650" y="5784850"/>
          <p14:tracePt t="116163" x="8896350" y="5791200"/>
          <p14:tracePt t="116180" x="8909050" y="5791200"/>
          <p14:tracePt t="116197" x="8921750" y="5791200"/>
          <p14:tracePt t="116213" x="8940800" y="5797550"/>
          <p14:tracePt t="116230" x="8959850" y="5797550"/>
          <p14:tracePt t="116247" x="8966200" y="5797550"/>
          <p14:tracePt t="116264" x="8972550" y="5797550"/>
          <p14:tracePt t="116280" x="8978900" y="5803900"/>
          <p14:tracePt t="116298" x="8985250" y="5803900"/>
          <p14:tracePt t="116330" x="8991600" y="5803900"/>
          <p14:tracePt t="116347" x="8997950" y="5803900"/>
          <p14:tracePt t="116364" x="9017000" y="5803900"/>
          <p14:tracePt t="116381" x="9036050" y="5797550"/>
          <p14:tracePt t="116397" x="9048750" y="5797550"/>
          <p14:tracePt t="116415" x="9067800" y="5791200"/>
          <p14:tracePt t="116430" x="9093200" y="5784850"/>
          <p14:tracePt t="116447" x="9099550" y="5784850"/>
          <p14:tracePt t="116464" x="9112250" y="5784850"/>
          <p14:tracePt t="116480" x="9118600" y="5778500"/>
          <p14:tracePt t="116530" x="9124950" y="5772150"/>
          <p14:tracePt t="116547" x="9131300" y="5765800"/>
          <p14:tracePt t="116580" x="9137650" y="5759450"/>
          <p14:tracePt t="116597" x="9137650" y="5753100"/>
          <p14:tracePt t="116631" x="9144000" y="5740400"/>
          <p14:tracePt t="116664" x="9150350" y="5734050"/>
          <p14:tracePt t="116680" x="9156700" y="5727700"/>
          <p14:tracePt t="116697" x="9163050" y="5715000"/>
          <p14:tracePt t="116714" x="9169400" y="5695950"/>
          <p14:tracePt t="116731" x="9182100" y="5676900"/>
          <p14:tracePt t="116748" x="9188450" y="5664200"/>
          <p14:tracePt t="116750" x="9194800" y="5657850"/>
          <p14:tracePt t="116764" x="9194800" y="5651500"/>
          <p14:tracePt t="116781" x="9194800" y="5645150"/>
          <p14:tracePt t="116798" x="9201150" y="5632450"/>
          <p14:tracePt t="116814" x="9201150" y="5626100"/>
          <p14:tracePt t="116831" x="9201150" y="5613400"/>
          <p14:tracePt t="116848" x="9201150" y="5600700"/>
          <p14:tracePt t="116881" x="9201150" y="5588000"/>
          <p14:tracePt t="116914" x="9201150" y="5581650"/>
          <p14:tracePt t="116958" x="9201150" y="5575300"/>
          <p14:tracePt t="116996" x="9201150" y="5568950"/>
          <p14:tracePt t="117014" x="9201150" y="5562600"/>
          <p14:tracePt t="117060" x="9194800" y="5556250"/>
          <p14:tracePt t="117064" x="9188450" y="5556250"/>
          <p14:tracePt t="117098" x="9175750" y="5549900"/>
          <p14:tracePt t="117114" x="9169400" y="5549900"/>
          <p14:tracePt t="117131" x="9156700" y="5549900"/>
          <p14:tracePt t="117148" x="9144000" y="5543550"/>
          <p14:tracePt t="117165" x="9137650" y="5543550"/>
          <p14:tracePt t="117181" x="9124950" y="5543550"/>
          <p14:tracePt t="117198" x="9112250" y="5543550"/>
          <p14:tracePt t="117215" x="9086850" y="5543550"/>
          <p14:tracePt t="117232" x="9074150" y="5543550"/>
          <p14:tracePt t="117248" x="9055100" y="5543550"/>
          <p14:tracePt t="117250" x="9048750" y="5543550"/>
          <p14:tracePt t="117265" x="9042400" y="5543550"/>
          <p14:tracePt t="117282" x="9036050" y="5543550"/>
          <p14:tracePt t="117285" x="9029700" y="5543550"/>
          <p14:tracePt t="117298" x="9017000" y="5543550"/>
          <p14:tracePt t="117315" x="9010650" y="5549900"/>
          <p14:tracePt t="117331" x="9010650" y="5556250"/>
          <p14:tracePt t="117348" x="8997950" y="5556250"/>
          <p14:tracePt t="117365" x="8997950" y="5562600"/>
          <p14:tracePt t="117381" x="8991600" y="5568950"/>
          <p14:tracePt t="117398" x="8985250" y="5575300"/>
          <p14:tracePt t="117415" x="8978900" y="5588000"/>
          <p14:tracePt t="117431" x="8972550" y="5600700"/>
          <p14:tracePt t="117448" x="8959850" y="5607050"/>
          <p14:tracePt t="117465" x="8953500" y="5613400"/>
          <p14:tracePt t="117482" x="8947150" y="5619750"/>
          <p14:tracePt t="117484" x="8947150" y="5626100"/>
          <p14:tracePt t="117498" x="8940800" y="5626100"/>
          <p14:tracePt t="117515" x="8940800" y="5632450"/>
          <p14:tracePt t="117532" x="8940800" y="5645150"/>
          <p14:tracePt t="117549" x="8934450" y="5645150"/>
          <p14:tracePt t="117699" x="8934450" y="5651500"/>
          <p14:tracePt t="117716" x="0" y="0"/>
        </p14:tracePtLst>
        <p14:tracePtLst>
          <p14:tracePt t="118871" x="8896350" y="5791200"/>
          <p14:tracePt t="118960" x="8902700" y="5797550"/>
          <p14:tracePt t="118964" x="8909050" y="5803900"/>
          <p14:tracePt t="118984" x="8934450" y="5803900"/>
          <p14:tracePt t="119000" x="8947150" y="5810250"/>
          <p14:tracePt t="119017" x="8966200" y="5816600"/>
          <p14:tracePt t="119018" x="8972550" y="5816600"/>
          <p14:tracePt t="119034" x="8978900" y="5816600"/>
          <p14:tracePt t="119050" x="9004300" y="5816600"/>
          <p14:tracePt t="119067" x="9023350" y="5816600"/>
          <p14:tracePt t="119084" x="9093200" y="5803900"/>
          <p14:tracePt t="119100" x="9131300" y="5797550"/>
          <p14:tracePt t="119117" x="9175750" y="5778500"/>
          <p14:tracePt t="119134" x="9188450" y="5778500"/>
          <p14:tracePt t="119150" x="9194800" y="5772150"/>
          <p14:tracePt t="119167" x="9201150" y="5765800"/>
          <p14:tracePt t="119184" x="9207500" y="5765800"/>
          <p14:tracePt t="119201" x="9207500" y="5759450"/>
          <p14:tracePt t="119217" x="9213850" y="5753100"/>
          <p14:tracePt t="119234" x="9232900" y="5734050"/>
          <p14:tracePt t="119250" x="9251950" y="5708650"/>
          <p14:tracePt t="119253" x="9264650" y="5689600"/>
          <p14:tracePt t="119267" x="9264650" y="5676900"/>
          <p14:tracePt t="119284" x="9283700" y="5657850"/>
          <p14:tracePt t="119301" x="9290050" y="5645150"/>
          <p14:tracePt t="119334" x="9290050" y="5638800"/>
          <p14:tracePt t="119367" x="9290050" y="5632450"/>
          <p14:tracePt t="119384" x="9290050" y="5626100"/>
          <p14:tracePt t="119401" x="9290050" y="5619750"/>
          <p14:tracePt t="119418" x="9290050" y="5613400"/>
          <p14:tracePt t="119434" x="9290050" y="5600700"/>
          <p14:tracePt t="119451" x="9277350" y="5575300"/>
          <p14:tracePt t="119468" x="9271000" y="5562600"/>
          <p14:tracePt t="119485" x="9258300" y="5549900"/>
          <p14:tracePt t="119487" x="9251950" y="5543550"/>
          <p14:tracePt t="119501" x="9245600" y="5537200"/>
          <p14:tracePt t="119534" x="9232900" y="5530850"/>
          <p14:tracePt t="119551" x="9226550" y="5524500"/>
          <p14:tracePt t="119567" x="9213850" y="5518150"/>
          <p14:tracePt t="119584" x="9194800" y="5518150"/>
          <p14:tracePt t="119601" x="9175750" y="5518150"/>
          <p14:tracePt t="119618" x="9137650" y="5518150"/>
          <p14:tracePt t="119634" x="9099550" y="5518150"/>
          <p14:tracePt t="119651" x="9055100" y="5518150"/>
          <p14:tracePt t="119668" x="9023350" y="5518150"/>
          <p14:tracePt t="119685" x="8997950" y="5524500"/>
          <p14:tracePt t="119701" x="8978900" y="5530850"/>
          <p14:tracePt t="119718" x="8966200" y="5530850"/>
          <p14:tracePt t="119735" x="8953500" y="5530850"/>
          <p14:tracePt t="119737" x="8953500" y="5537200"/>
          <p14:tracePt t="119768" x="8947150" y="5549900"/>
          <p14:tracePt t="119784" x="8940800" y="5556250"/>
          <p14:tracePt t="119818" x="8928100" y="5575300"/>
          <p14:tracePt t="119835" x="8928100" y="5588000"/>
          <p14:tracePt t="119851" x="8915400" y="5600700"/>
          <p14:tracePt t="119869" x="8915400" y="5613400"/>
          <p14:tracePt t="119884" x="8909050" y="5619750"/>
          <p14:tracePt t="119901" x="8902700" y="5638800"/>
          <p14:tracePt t="119918" x="8902700" y="5651500"/>
          <p14:tracePt t="119935" x="8902700" y="5670550"/>
          <p14:tracePt t="119951" x="8902700" y="5683250"/>
          <p14:tracePt t="119968" x="8902700" y="5695950"/>
          <p14:tracePt t="119985" x="8902700" y="5702300"/>
          <p14:tracePt t="120018" x="8902700" y="5708650"/>
          <p14:tracePt t="120035" x="8902700" y="5715000"/>
          <p14:tracePt t="120051" x="8902700" y="5721350"/>
          <p14:tracePt t="120068" x="8902700" y="5727700"/>
          <p14:tracePt t="120086" x="8909050" y="5740400"/>
          <p14:tracePt t="120089" x="8909050" y="5746750"/>
          <p14:tracePt t="120102" x="8909050" y="5753100"/>
          <p14:tracePt t="120118" x="8921750" y="5759450"/>
          <p14:tracePt t="120135" x="8921750" y="5765800"/>
          <p14:tracePt t="120151" x="8934450" y="5765800"/>
          <p14:tracePt t="120169" x="8947150" y="5778500"/>
          <p14:tracePt t="120185" x="8953500" y="5784850"/>
          <p14:tracePt t="120202" x="8966200" y="5791200"/>
          <p14:tracePt t="120218" x="8972550" y="5791200"/>
          <p14:tracePt t="120356" x="8978900" y="5791200"/>
          <p14:tracePt t="120368" x="0" y="0"/>
        </p14:tracePtLst>
        <p14:tracePtLst>
          <p14:tracePt t="121458" x="9886950" y="5772150"/>
          <p14:tracePt t="121583" x="9893300" y="5772150"/>
          <p14:tracePt t="121603" x="9912350" y="5772150"/>
          <p14:tracePt t="121620" x="9937750" y="5772150"/>
          <p14:tracePt t="121637" x="9969500" y="5772150"/>
          <p14:tracePt t="121654" x="10001250" y="5772150"/>
          <p14:tracePt t="121670" x="10045700" y="5772150"/>
          <p14:tracePt t="121687" x="10077450" y="5772150"/>
          <p14:tracePt t="121703" x="10109200" y="5772150"/>
          <p14:tracePt t="121720" x="10140950" y="5772150"/>
          <p14:tracePt t="121722" x="10153650" y="5772150"/>
          <p14:tracePt t="121737" x="10172700" y="5772150"/>
          <p14:tracePt t="121754" x="10198100" y="5772150"/>
          <p14:tracePt t="121755" x="10236200" y="5765800"/>
          <p14:tracePt t="121770" x="10267950" y="5759450"/>
          <p14:tracePt t="121787" x="10293350" y="5753100"/>
          <p14:tracePt t="121804" x="10318750" y="5753100"/>
          <p14:tracePt t="121820" x="10331450" y="5753100"/>
          <p14:tracePt t="121837" x="10337800" y="5753100"/>
          <p14:tracePt t="121854" x="10344150" y="5746750"/>
          <p14:tracePt t="121870" x="10356850" y="5746750"/>
          <p14:tracePt t="121888" x="10375900" y="5734050"/>
          <p14:tracePt t="121904" x="10407650" y="5708650"/>
          <p14:tracePt t="121921" x="10433050" y="5702300"/>
          <p14:tracePt t="121937" x="10445750" y="5695950"/>
          <p14:tracePt t="121954" x="10452100" y="5689600"/>
          <p14:tracePt t="121970" x="10458450" y="5676900"/>
          <p14:tracePt t="121987" x="10458450" y="5670550"/>
          <p14:tracePt t="122004" x="10458450" y="5651500"/>
          <p14:tracePt t="122021" x="10458450" y="5626100"/>
          <p14:tracePt t="122037" x="10458450" y="5607050"/>
          <p14:tracePt t="122054" x="10458450" y="5594350"/>
          <p14:tracePt t="122071" x="10452100" y="5588000"/>
          <p14:tracePt t="122088" x="10445750" y="5575300"/>
          <p14:tracePt t="122104" x="10433050" y="5556250"/>
          <p14:tracePt t="122121" x="10426700" y="5543550"/>
          <p14:tracePt t="122138" x="10414000" y="5530850"/>
          <p14:tracePt t="122155" x="10407650" y="5524500"/>
          <p14:tracePt t="122171" x="10388600" y="5511800"/>
          <p14:tracePt t="122187" x="10375900" y="5505450"/>
          <p14:tracePt t="122204" x="10350500" y="5499100"/>
          <p14:tracePt t="122221" x="10299700" y="5486400"/>
          <p14:tracePt t="122237" x="10261600" y="5480050"/>
          <p14:tracePt t="122254" x="10217150" y="5480050"/>
          <p14:tracePt t="122271" x="10179050" y="5480050"/>
          <p14:tracePt t="122288" x="10115550" y="5480050"/>
          <p14:tracePt t="122304" x="10090150" y="5480050"/>
          <p14:tracePt t="122307" x="10083800" y="5480050"/>
          <p14:tracePt t="122321" x="10077450" y="5480050"/>
          <p14:tracePt t="122338" x="10058400" y="5486400"/>
          <p14:tracePt t="122340" x="10052050" y="5486400"/>
          <p14:tracePt t="122354" x="10033000" y="5492750"/>
          <p14:tracePt t="122372" x="10001250" y="5505450"/>
          <p14:tracePt t="122388" x="9975850" y="5518150"/>
          <p14:tracePt t="122405" x="9906000" y="5549900"/>
          <p14:tracePt t="122421" x="9855200" y="5575300"/>
          <p14:tracePt t="122438" x="9823450" y="5594350"/>
          <p14:tracePt t="122454" x="9798050" y="5607050"/>
          <p14:tracePt t="122471" x="9779000" y="5632450"/>
          <p14:tracePt t="122488" x="9772650" y="5645150"/>
          <p14:tracePt t="122504" x="9766300" y="5670550"/>
          <p14:tracePt t="122521" x="9766300" y="5695950"/>
          <p14:tracePt t="122538" x="9766300" y="5721350"/>
          <p14:tracePt t="122541" x="9766300" y="5746750"/>
          <p14:tracePt t="122555" x="9779000" y="5765800"/>
          <p14:tracePt t="122571" x="9791700" y="5784850"/>
          <p14:tracePt t="122572" x="9804400" y="5803900"/>
          <p14:tracePt t="122588" x="9817100" y="5816600"/>
          <p14:tracePt t="122605" x="9848850" y="5829300"/>
          <p14:tracePt t="122622" x="9893300" y="5835650"/>
          <p14:tracePt t="122638" x="9956800" y="5848350"/>
          <p14:tracePt t="122655" x="10045700" y="5854700"/>
          <p14:tracePt t="122671" x="10140950" y="5854700"/>
          <p14:tracePt t="122688" x="10210800" y="5842000"/>
          <p14:tracePt t="122705" x="10267950" y="5829300"/>
          <p14:tracePt t="122721" x="10287000" y="5822950"/>
          <p14:tracePt t="122738" x="10293350" y="5816600"/>
          <p14:tracePt t="122755" x="10299700" y="5816600"/>
          <p14:tracePt t="122868" x="0" y="0"/>
        </p14:tracePtLst>
        <p14:tracePtLst>
          <p14:tracePt t="124122" x="8928100" y="6096000"/>
          <p14:tracePt t="124207" x="8934450" y="6096000"/>
          <p14:tracePt t="124211" x="8947150" y="6096000"/>
          <p14:tracePt t="124223" x="8959850" y="6096000"/>
          <p14:tracePt t="124240" x="9036050" y="6096000"/>
          <p14:tracePt t="124257" x="9074150" y="6096000"/>
          <p14:tracePt t="124273" x="9105900" y="6089650"/>
          <p14:tracePt t="124290" x="9118600" y="6083300"/>
          <p14:tracePt t="124323" x="9131300" y="6083300"/>
          <p14:tracePt t="124341" x="9150350" y="6070600"/>
          <p14:tracePt t="124357" x="9169400" y="6051550"/>
          <p14:tracePt t="124373" x="9201150" y="6026150"/>
          <p14:tracePt t="124390" x="9226550" y="6000750"/>
          <p14:tracePt t="124407" x="9239250" y="5994400"/>
          <p14:tracePt t="124424" x="9245600" y="5988050"/>
          <p14:tracePt t="124425" x="9251950" y="5981700"/>
          <p14:tracePt t="124440" x="9251950" y="5969000"/>
          <p14:tracePt t="124457" x="9264650" y="5962650"/>
          <p14:tracePt t="124474" x="9264650" y="5949950"/>
          <p14:tracePt t="124490" x="9264650" y="5937250"/>
          <p14:tracePt t="124507" x="9264650" y="5911850"/>
          <p14:tracePt t="124524" x="9264650" y="5892800"/>
          <p14:tracePt t="124540" x="9264650" y="5886450"/>
          <p14:tracePt t="124557" x="9264650" y="5873750"/>
          <p14:tracePt t="124574" x="9258300" y="5873750"/>
          <p14:tracePt t="124591" x="9245600" y="5861050"/>
          <p14:tracePt t="124608" x="9232900" y="5854700"/>
          <p14:tracePt t="124624" x="9226550" y="5854700"/>
          <p14:tracePt t="124640" x="9213850" y="5854700"/>
          <p14:tracePt t="124658" x="9194800" y="5854700"/>
          <p14:tracePt t="124659" x="9182100" y="5854700"/>
          <p14:tracePt t="124674" x="9169400" y="5854700"/>
          <p14:tracePt t="124690" x="9112250" y="5854700"/>
          <p14:tracePt t="124707" x="9086850" y="5854700"/>
          <p14:tracePt t="124724" x="9010650" y="5854700"/>
          <p14:tracePt t="124740" x="8966200" y="5854700"/>
          <p14:tracePt t="124757" x="8940800" y="5861050"/>
          <p14:tracePt t="124774" x="8928100" y="5867400"/>
          <p14:tracePt t="124791" x="8921750" y="5867400"/>
          <p14:tracePt t="124825" x="8915400" y="5873750"/>
          <p14:tracePt t="124858" x="8909050" y="5886450"/>
          <p14:tracePt t="124874" x="8896350" y="5892800"/>
          <p14:tracePt t="124891" x="8896350" y="5905500"/>
          <p14:tracePt t="124908" x="8890000" y="5911850"/>
          <p14:tracePt t="124925" x="8890000" y="5937250"/>
          <p14:tracePt t="124941" x="8890000" y="5962650"/>
          <p14:tracePt t="124957" x="8890000" y="5994400"/>
          <p14:tracePt t="124974" x="8890000" y="6019800"/>
          <p14:tracePt t="124991" x="8890000" y="6051550"/>
          <p14:tracePt t="125008" x="8902700" y="6076950"/>
          <p14:tracePt t="125024" x="8928100" y="6096000"/>
          <p14:tracePt t="125041" x="8953500" y="6102350"/>
          <p14:tracePt t="125058" x="9023350" y="6108700"/>
          <p14:tracePt t="125075" x="9080500" y="6108700"/>
          <p14:tracePt t="125091" x="9163050" y="6108700"/>
          <p14:tracePt t="125109" x="9201150" y="6102350"/>
          <p14:tracePt t="125110" x="9213850" y="6089650"/>
          <p14:tracePt t="125124" x="9220200" y="6089650"/>
          <p14:tracePt t="125141" x="9226550" y="6083300"/>
          <p14:tracePt t="125158" x="9232900" y="6070600"/>
          <p14:tracePt t="125237" x="9232900" y="6064250"/>
          <p14:tracePt t="125252" x="9232900" y="6057900"/>
          <p14:tracePt t="125274" x="9232900" y="6051550"/>
          <p14:tracePt t="125308" x="9232900" y="6045200"/>
          <p14:tracePt t="125342" x="0" y="0"/>
        </p14:tracePtLst>
        <p14:tracePtLst>
          <p14:tracePt t="126236" x="9791700" y="6083300"/>
          <p14:tracePt t="126331" x="9798050" y="6083300"/>
          <p14:tracePt t="126351" x="9804400" y="6083300"/>
          <p14:tracePt t="126359" x="9817100" y="6083300"/>
          <p14:tracePt t="126376" x="9829800" y="6083300"/>
          <p14:tracePt t="126393" x="9836150" y="6083300"/>
          <p14:tracePt t="126409" x="9867900" y="6089650"/>
          <p14:tracePt t="126426" x="9893300" y="6089650"/>
          <p14:tracePt t="126443" x="9918700" y="6089650"/>
          <p14:tracePt t="126459" x="9950450" y="6089650"/>
          <p14:tracePt t="126476" x="9975850" y="6096000"/>
          <p14:tracePt t="126493" x="9994900" y="6096000"/>
          <p14:tracePt t="126509" x="10007600" y="6096000"/>
          <p14:tracePt t="126526" x="10013950" y="6096000"/>
          <p14:tracePt t="126543" x="10033000" y="6102350"/>
          <p14:tracePt t="126561" x="10058400" y="6102350"/>
          <p14:tracePt t="126562" x="10071100" y="6102350"/>
          <p14:tracePt t="126576" x="10090150" y="6108700"/>
          <p14:tracePt t="126593" x="10115550" y="6108700"/>
          <p14:tracePt t="126610" x="10128250" y="6108700"/>
          <p14:tracePt t="126626" x="10140950" y="6108700"/>
          <p14:tracePt t="126643" x="10147300" y="6108700"/>
          <p14:tracePt t="126659" x="10160000" y="6108700"/>
          <p14:tracePt t="126676" x="10185400" y="6108700"/>
          <p14:tracePt t="126693" x="10217150" y="6108700"/>
          <p14:tracePt t="126710" x="10255250" y="6108700"/>
          <p14:tracePt t="126726" x="10274300" y="6102350"/>
          <p14:tracePt t="126743" x="10312400" y="6096000"/>
          <p14:tracePt t="126760" x="10344150" y="6083300"/>
          <p14:tracePt t="126777" x="10375900" y="6076950"/>
          <p14:tracePt t="126794" x="10394950" y="6070600"/>
          <p14:tracePt t="126810" x="10401300" y="6064250"/>
          <p14:tracePt t="126827" x="10433050" y="6051550"/>
          <p14:tracePt t="126843" x="10452100" y="6038850"/>
          <p14:tracePt t="126860" x="10464800" y="6032500"/>
          <p14:tracePt t="126876" x="10471150" y="6026150"/>
          <p14:tracePt t="126893" x="10477500" y="6013450"/>
          <p14:tracePt t="126910" x="10477500" y="6007100"/>
          <p14:tracePt t="126927" x="10490200" y="5981700"/>
          <p14:tracePt t="126943" x="10490200" y="5975350"/>
          <p14:tracePt t="126960" x="10490200" y="5956300"/>
          <p14:tracePt t="126977" x="10490200" y="5949950"/>
          <p14:tracePt t="126993" x="10490200" y="5937250"/>
          <p14:tracePt t="127010" x="10490200" y="5930900"/>
          <p14:tracePt t="127027" x="10490200" y="5918200"/>
          <p14:tracePt t="127061" x="10490200" y="5905500"/>
          <p14:tracePt t="127063" x="10490200" y="5899150"/>
          <p14:tracePt t="127094" x="10490200" y="5886450"/>
          <p14:tracePt t="127111" x="10490200" y="5873750"/>
          <p14:tracePt t="127127" x="10483850" y="5861050"/>
          <p14:tracePt t="127144" x="10471150" y="5848350"/>
          <p14:tracePt t="127160" x="10458450" y="5842000"/>
          <p14:tracePt t="127177" x="10445750" y="5822950"/>
          <p14:tracePt t="127194" x="10420350" y="5810250"/>
          <p14:tracePt t="127210" x="10407650" y="5803900"/>
          <p14:tracePt t="127227" x="10375900" y="5797550"/>
          <p14:tracePt t="127244" x="10356850" y="5791200"/>
          <p14:tracePt t="127260" x="10325100" y="5791200"/>
          <p14:tracePt t="127277" x="10287000" y="5784850"/>
          <p14:tracePt t="127294" x="10255250" y="5778500"/>
          <p14:tracePt t="127310" x="10236200" y="5772150"/>
          <p14:tracePt t="127327" x="10210800" y="5772150"/>
          <p14:tracePt t="127344" x="10185400" y="5772150"/>
          <p14:tracePt t="127361" x="10160000" y="5772150"/>
          <p14:tracePt t="127377" x="10147300" y="5772150"/>
          <p14:tracePt t="127394" x="10115550" y="5772150"/>
          <p14:tracePt t="127410" x="10071100" y="5772150"/>
          <p14:tracePt t="127427" x="10045700" y="5778500"/>
          <p14:tracePt t="127444" x="9988550" y="5791200"/>
          <p14:tracePt t="127461" x="9956800" y="5797550"/>
          <p14:tracePt t="127477" x="9912350" y="5803900"/>
          <p14:tracePt t="127494" x="9899650" y="5803900"/>
          <p14:tracePt t="127495" x="9880600" y="5810250"/>
          <p14:tracePt t="127511" x="9874250" y="5816600"/>
          <p14:tracePt t="127528" x="9867900" y="5816600"/>
          <p14:tracePt t="127544" x="9861550" y="5822950"/>
          <p14:tracePt t="127561" x="9855200" y="5822950"/>
          <p14:tracePt t="127577" x="9842500" y="5842000"/>
          <p14:tracePt t="127594" x="9829800" y="5867400"/>
          <p14:tracePt t="127611" x="9823450" y="5873750"/>
          <p14:tracePt t="127627" x="9804400" y="5899150"/>
          <p14:tracePt t="127644" x="9804400" y="5911850"/>
          <p14:tracePt t="127661" x="9791700" y="5930900"/>
          <p14:tracePt t="127677" x="9785350" y="5943600"/>
          <p14:tracePt t="127694" x="9779000" y="5962650"/>
          <p14:tracePt t="127711" x="9772650" y="5975350"/>
          <p14:tracePt t="127727" x="9772650" y="6007100"/>
          <p14:tracePt t="127729" x="9772650" y="6019800"/>
          <p14:tracePt t="127744" x="9772650" y="6032500"/>
          <p14:tracePt t="127761" x="9772650" y="6045200"/>
          <p14:tracePt t="127778" x="9772650" y="6051550"/>
          <p14:tracePt t="127795" x="9772650" y="6057900"/>
          <p14:tracePt t="127828" x="9772650" y="6070600"/>
          <p14:tracePt t="127844" x="9779000" y="6083300"/>
          <p14:tracePt t="127878" x="9798050" y="6096000"/>
          <p14:tracePt t="127894" x="9810750" y="6102350"/>
          <p14:tracePt t="127911" x="9823450" y="6108700"/>
          <p14:tracePt t="127928" x="9880600" y="6121400"/>
          <p14:tracePt t="127944" x="9899650" y="6121400"/>
          <p14:tracePt t="127961" x="9944100" y="6127750"/>
          <p14:tracePt t="127978" x="9956800" y="6134100"/>
          <p14:tracePt t="127979" x="9963150" y="6134100"/>
          <p14:tracePt t="127994" x="9975850" y="6134100"/>
          <p14:tracePt t="128011" x="9988550" y="6140450"/>
          <p14:tracePt t="128029" x="9994900" y="6140450"/>
          <p14:tracePt t="128045" x="10020300" y="6140450"/>
          <p14:tracePt t="128061" x="10033000" y="6140450"/>
          <p14:tracePt t="128078" x="10071100" y="6140450"/>
          <p14:tracePt t="128095" x="10083800" y="6140450"/>
          <p14:tracePt t="128112" x="10109200" y="6140450"/>
          <p14:tracePt t="128128" x="10115550" y="6140450"/>
          <p14:tracePt t="128145" x="10147300" y="6134100"/>
          <p14:tracePt t="128161" x="10160000" y="6134100"/>
          <p14:tracePt t="128178" x="10191750" y="6127750"/>
          <p14:tracePt t="128195" x="10210800" y="6121400"/>
          <p14:tracePt t="128211" x="10223500" y="6108700"/>
          <p14:tracePt t="128229" x="10248900" y="6102350"/>
          <p14:tracePt t="128245" x="10255250" y="6102350"/>
          <p14:tracePt t="128261" x="10261600" y="6096000"/>
          <p14:tracePt t="128279" x="10267950" y="6089650"/>
          <p14:tracePt t="128295" x="10274300" y="6083300"/>
          <p14:tracePt t="128312" x="10280650" y="6076950"/>
          <p14:tracePt t="128328" x="10293350" y="6070600"/>
          <p14:tracePt t="128345" x="10306050" y="6057900"/>
          <p14:tracePt t="128362" x="10312400" y="6057900"/>
          <p14:tracePt t="128378" x="10325100" y="6032500"/>
          <p14:tracePt t="128395" x="10331450" y="6026150"/>
          <p14:tracePt t="128412" x="10337800" y="6019800"/>
          <p14:tracePt t="128428" x="10344150" y="6013450"/>
          <p14:tracePt t="128445" x="10344150" y="6007100"/>
          <p14:tracePt t="128462" x="10350500" y="6000750"/>
          <p14:tracePt t="128495" x="10350500" y="5988050"/>
          <p14:tracePt t="128512" x="10350500" y="5981700"/>
          <p14:tracePt t="128515" x="10350500" y="5975350"/>
          <p14:tracePt t="128529" x="10350500" y="5969000"/>
          <p14:tracePt t="128562" x="10350500" y="5962650"/>
          <p14:tracePt t="128578" x="10350500" y="5956300"/>
          <p14:tracePt t="128612" x="10350500" y="5949950"/>
          <p14:tracePt t="128629" x="10350500" y="5943600"/>
          <p14:tracePt t="128645" x="10344150" y="5937250"/>
          <p14:tracePt t="128662" x="10337800" y="5930900"/>
          <p14:tracePt t="128695" x="10331450" y="5924550"/>
          <p14:tracePt t="128712" x="10325100" y="5924550"/>
          <p14:tracePt t="128729" x="10318750" y="5911850"/>
          <p14:tracePt t="128745" x="10312400" y="5905500"/>
          <p14:tracePt t="128748" x="10299700" y="5899150"/>
          <p14:tracePt t="128779" x="10280650" y="5886450"/>
          <p14:tracePt t="128796" x="10274300" y="5880100"/>
          <p14:tracePt t="128813" x="10261600" y="5873750"/>
          <p14:tracePt t="128829" x="10248900" y="5867400"/>
          <p14:tracePt t="128846" x="10242550" y="5867400"/>
          <p14:tracePt t="128862" x="10236200" y="5861050"/>
          <p14:tracePt t="128879" x="10229850" y="5861050"/>
          <p14:tracePt t="128896" x="10223500" y="5854700"/>
          <p14:tracePt t="128912" x="10217150" y="5854700"/>
          <p14:tracePt t="128929" x="10204450" y="5854700"/>
          <p14:tracePt t="128946" x="10191750" y="5854700"/>
          <p14:tracePt t="128962" x="10166350" y="5854700"/>
          <p14:tracePt t="128979" x="10153650" y="5854700"/>
          <p14:tracePt t="128981" x="10140950" y="5854700"/>
          <p14:tracePt t="128996" x="10128250" y="5854700"/>
          <p14:tracePt t="129013" x="10102850" y="5854700"/>
          <p14:tracePt t="129030" x="10096500" y="5854700"/>
          <p14:tracePt t="129046" x="10090150" y="5854700"/>
          <p14:tracePt t="129049" x="10083800" y="5854700"/>
          <p14:tracePt t="129063" x="10077450" y="5854700"/>
          <p14:tracePt t="129079" x="10071100" y="5861050"/>
          <p14:tracePt t="129096" x="10064750" y="5867400"/>
          <p14:tracePt t="129113" x="10058400" y="5867400"/>
          <p14:tracePt t="129129" x="10052050" y="5873750"/>
          <p14:tracePt t="129146" x="10045700" y="5880100"/>
          <p14:tracePt t="129195" x="10039350" y="5880100"/>
          <p14:tracePt t="129201" x="10039350" y="5886450"/>
          <p14:tracePt t="129229" x="10033000" y="5892800"/>
          <p14:tracePt t="129246" x="10026650" y="5899150"/>
          <p14:tracePt t="129249" x="10013950" y="5911850"/>
          <p14:tracePt t="129263" x="10001250" y="5924550"/>
          <p14:tracePt t="129280" x="10001250" y="5937250"/>
          <p14:tracePt t="129296" x="9994900" y="5937250"/>
          <p14:tracePt t="129313" x="9988550" y="5943600"/>
          <p14:tracePt t="129329" x="9988550" y="5949950"/>
          <p14:tracePt t="129346" x="9982200" y="5956300"/>
          <p14:tracePt t="129380" x="9982200" y="5969000"/>
          <p14:tracePt t="129396" x="9975850" y="5969000"/>
          <p14:tracePt t="129413" x="9975850" y="5994400"/>
          <p14:tracePt t="129430" x="9969500" y="6007100"/>
          <p14:tracePt t="129446" x="9969500" y="6026150"/>
          <p14:tracePt t="129463" x="9969500" y="6032500"/>
          <p14:tracePt t="129480" x="9969500" y="6038850"/>
          <p14:tracePt t="129497" x="9969500" y="6045200"/>
          <p14:tracePt t="129530" x="9969500" y="6051550"/>
          <p14:tracePt t="129546" x="9969500" y="6057900"/>
          <p14:tracePt t="129564" x="9969500" y="6064250"/>
          <p14:tracePt t="129580" x="9969500" y="6070600"/>
          <p14:tracePt t="129645" x="9969500" y="6076950"/>
          <p14:tracePt t="129671" x="9969500" y="6083300"/>
          <p14:tracePt t="129680" x="9975850" y="6083300"/>
          <p14:tracePt t="129697" x="9975850" y="6089650"/>
          <p14:tracePt t="129713" x="9982200" y="6096000"/>
          <p14:tracePt t="129730" x="9988550" y="6096000"/>
          <p14:tracePt t="129731" x="9994900" y="6102350"/>
          <p14:tracePt t="129747" x="10007600" y="6108700"/>
          <p14:tracePt t="129764" x="10020300" y="6115050"/>
          <p14:tracePt t="129780" x="10033000" y="6115050"/>
          <p14:tracePt t="129797" x="10045700" y="6115050"/>
          <p14:tracePt t="129813" x="10058400" y="6115050"/>
          <p14:tracePt t="129830" x="10064750" y="6115050"/>
          <p14:tracePt t="129847" x="10071100" y="6121400"/>
          <p14:tracePt t="129863" x="10077450" y="6121400"/>
          <p14:tracePt t="129880" x="10083800" y="6121400"/>
          <p14:tracePt t="129897" x="10096500" y="6127750"/>
          <p14:tracePt t="129913" x="10102850" y="6127750"/>
          <p14:tracePt t="129930" x="10109200" y="6127750"/>
          <p14:tracePt t="129947" x="10115550" y="6127750"/>
          <p14:tracePt t="130017" x="10121900" y="6127750"/>
          <p14:tracePt t="130030" x="10128250" y="6127750"/>
          <p14:tracePt t="130047" x="10134600" y="6127750"/>
          <p14:tracePt t="130080" x="10147300" y="6127750"/>
          <p14:tracePt t="130134" x="10153650" y="6127750"/>
          <p14:tracePt t="130167" x="10153650" y="6121400"/>
          <p14:tracePt t="130192" x="10160000" y="6121400"/>
          <p14:tracePt t="130241" x="10166350" y="6115050"/>
          <p14:tracePt t="130263" x="10172700" y="6115050"/>
          <p14:tracePt t="130281" x="10179050" y="6108700"/>
          <p14:tracePt t="130298" x="10185400" y="6108700"/>
          <p14:tracePt t="130314" x="10185400" y="6102350"/>
          <p14:tracePt t="130331" x="10191750" y="6102350"/>
          <p14:tracePt t="130364" x="10191750" y="6096000"/>
          <p14:tracePt t="130409" x="10198100" y="6096000"/>
          <p14:tracePt t="130431" x="10198100" y="6089650"/>
          <p14:tracePt t="130474" x="10204450" y="6089650"/>
          <p14:tracePt t="131108" x="10210800" y="6089650"/>
          <p14:tracePt t="131124" x="10210800" y="6083300"/>
          <p14:tracePt t="132222" x="10217150" y="6083300"/>
          <p14:tracePt t="132245" x="10223500" y="6083300"/>
          <p14:tracePt t="132250" x="10223500" y="6076950"/>
          <p14:tracePt t="132266" x="10229850" y="6076950"/>
          <p14:tracePt t="132307" x="10236200" y="6076950"/>
          <p14:tracePt t="132348" x="10236200" y="6070600"/>
          <p14:tracePt t="132366" x="10242550" y="6064250"/>
          <p14:tracePt t="132383" x="10248900" y="6064250"/>
          <p14:tracePt t="132417" x="10255250" y="6057900"/>
          <p14:tracePt t="132455" x="10261600" y="6057900"/>
          <p14:tracePt t="132510" x="10261600" y="6051550"/>
          <p14:tracePt t="132544" x="10267950" y="6051550"/>
          <p14:tracePt t="132548" x="10267950" y="6045200"/>
          <p14:tracePt t="132567" x="10267950" y="6038850"/>
          <p14:tracePt t="132583" x="10267950" y="6026150"/>
          <p14:tracePt t="132600" x="10267950" y="6019800"/>
          <p14:tracePt t="132636" x="10267950" y="6013450"/>
          <p14:tracePt t="132693" x="10267950" y="6007100"/>
          <p14:tracePt t="132711" x="10267950" y="6000750"/>
          <p14:tracePt t="132717" x="10267950" y="5994400"/>
          <p14:tracePt t="132734" x="10267950" y="5988050"/>
          <p14:tracePt t="132750" x="10267950" y="5981700"/>
          <p14:tracePt t="132767" x="10267950" y="5975350"/>
          <p14:tracePt t="132784" x="10267950" y="5969000"/>
          <p14:tracePt t="132801" x="10267950" y="5962650"/>
          <p14:tracePt t="132834" x="10261600" y="5956300"/>
          <p14:tracePt t="132850" x="10261600" y="5949950"/>
          <p14:tracePt t="132884" x="10255250" y="5937250"/>
          <p14:tracePt t="132917" x="10248900" y="5930900"/>
          <p14:tracePt t="132934" x="10248900" y="5924550"/>
          <p14:tracePt t="132951" x="10242550" y="5918200"/>
          <p14:tracePt t="132967" x="10242550" y="5911850"/>
          <p14:tracePt t="133001" x="10236200" y="5905500"/>
          <p14:tracePt t="133035" x="10236200" y="5899150"/>
          <p14:tracePt t="133067" x="10229850" y="5899150"/>
          <p14:tracePt t="133107" x="10229850" y="5892800"/>
          <p14:tracePt t="133147" x="10223500" y="5886450"/>
          <p14:tracePt t="133177" x="10217150" y="5886450"/>
          <p14:tracePt t="133216" x="10210800" y="5880100"/>
          <p14:tracePt t="133239" x="10204450" y="5880100"/>
          <p14:tracePt t="133272" x="10198100" y="5880100"/>
          <p14:tracePt t="133285" x="10191750" y="5880100"/>
          <p14:tracePt t="133301" x="10185400" y="5873750"/>
          <p14:tracePt t="133318" x="10179050" y="5873750"/>
          <p14:tracePt t="133351" x="10172700" y="5873750"/>
          <p14:tracePt t="133368" x="10166350" y="5873750"/>
          <p14:tracePt t="133384" x="10153650" y="5873750"/>
          <p14:tracePt t="133401" x="10147300" y="5873750"/>
          <p14:tracePt t="133418" x="10140950" y="5873750"/>
          <p14:tracePt t="133435" x="10134600" y="5873750"/>
          <p14:tracePt t="133451" x="10128250" y="5873750"/>
          <p14:tracePt t="133469" x="10121900" y="5873750"/>
          <p14:tracePt t="133485" x="10115550" y="5873750"/>
          <p14:tracePt t="133501" x="10109200" y="5873750"/>
          <p14:tracePt t="133518" x="10102850" y="5873750"/>
          <p14:tracePt t="133535" x="10096500" y="5873750"/>
          <p14:tracePt t="133551" x="10090150" y="5873750"/>
          <p14:tracePt t="133568" x="10077450" y="5873750"/>
          <p14:tracePt t="133585" x="10071100" y="5873750"/>
          <p14:tracePt t="133601" x="10064750" y="5873750"/>
          <p14:tracePt t="133618" x="10052050" y="5873750"/>
          <p14:tracePt t="133635" x="10045700" y="5873750"/>
          <p14:tracePt t="133669" x="10039350" y="5873750"/>
          <p14:tracePt t="133685" x="10033000" y="5873750"/>
          <p14:tracePt t="133701" x="10026650" y="5873750"/>
          <p14:tracePt t="133736" x="10020300" y="5873750"/>
          <p14:tracePt t="133751" x="10013950" y="5873750"/>
          <p14:tracePt t="133768" x="10007600" y="5873750"/>
          <p14:tracePt t="133785" x="10001250" y="5873750"/>
          <p14:tracePt t="133818" x="9994900" y="5873750"/>
          <p14:tracePt t="133852" x="9988550" y="5873750"/>
          <p14:tracePt t="133868" x="9982200" y="5873750"/>
          <p14:tracePt t="133885" x="9975850" y="5880100"/>
          <p14:tracePt t="133919" x="9969500" y="5880100"/>
          <p14:tracePt t="133921" x="9963150" y="5880100"/>
          <p14:tracePt t="133952" x="9963150" y="5886450"/>
          <p14:tracePt t="133986" x="9956800" y="5892800"/>
          <p14:tracePt t="134002" x="9950450" y="5892800"/>
          <p14:tracePt t="134040" x="9950450" y="5899150"/>
          <p14:tracePt t="134053" x="9944100" y="5899150"/>
          <p14:tracePt t="134069" x="9944100" y="5905500"/>
          <p14:tracePt t="134085" x="9937750" y="5905500"/>
          <p14:tracePt t="134128" x="9937750" y="5911850"/>
          <p14:tracePt t="134159" x="9931400" y="5918200"/>
          <p14:tracePt t="134207" x="9925050" y="5924550"/>
          <p14:tracePt t="134246" x="9925050" y="5930900"/>
          <p14:tracePt t="134271" x="9918700" y="5930900"/>
          <p14:tracePt t="134285" x="9918700" y="5937250"/>
          <p14:tracePt t="134302" x="9918700" y="5943600"/>
          <p14:tracePt t="134336" x="9918700" y="5949950"/>
          <p14:tracePt t="134369" x="9912350" y="5956300"/>
          <p14:tracePt t="134402" x="9912350" y="5962650"/>
          <p14:tracePt t="134482" x="9912350" y="5969000"/>
          <p14:tracePt t="134502" x="9912350" y="5975350"/>
          <p14:tracePt t="134536" x="9912350" y="5981700"/>
          <p14:tracePt t="134579" x="9906000" y="5988050"/>
          <p14:tracePt t="134644" x="9906000" y="5994400"/>
          <p14:tracePt t="134688" x="9906000" y="6000750"/>
          <p14:tracePt t="134819" x="9906000" y="6007100"/>
          <p14:tracePt t="134902" x="9906000" y="6013450"/>
          <p14:tracePt t="135028" x="9906000" y="6019800"/>
          <p14:tracePt t="135062" x="9906000" y="6026150"/>
          <p14:tracePt t="135094" x="9906000" y="6032500"/>
          <p14:tracePt t="135111" x="9906000" y="6038850"/>
          <p14:tracePt t="135120" x="9906000" y="6045200"/>
          <p14:tracePt t="135154" x="9906000" y="6051550"/>
          <p14:tracePt t="135170" x="9912350" y="6057900"/>
          <p14:tracePt t="135187" x="9918700" y="6057900"/>
          <p14:tracePt t="135203" x="9925050" y="6064250"/>
          <p14:tracePt t="135220" x="9937750" y="6064250"/>
          <p14:tracePt t="135237" x="9950450" y="6070600"/>
          <p14:tracePt t="135253" x="9963150" y="6070600"/>
          <p14:tracePt t="135270" x="9988550" y="6070600"/>
          <p14:tracePt t="135287" x="10001250" y="6070600"/>
          <p14:tracePt t="135304" x="10026650" y="6070600"/>
          <p14:tracePt t="135320" x="10058400" y="6070600"/>
          <p14:tracePt t="135337" x="10071100" y="6070600"/>
          <p14:tracePt t="135354" x="10083800" y="6064250"/>
          <p14:tracePt t="135370" x="10096500" y="6064250"/>
          <p14:tracePt t="135387" x="10109200" y="6057900"/>
          <p14:tracePt t="135404" x="10115550" y="6051550"/>
          <p14:tracePt t="135420" x="10128250" y="6045200"/>
          <p14:tracePt t="135438" x="10134600" y="6045200"/>
          <p14:tracePt t="135454" x="10140950" y="6038850"/>
          <p14:tracePt t="135470" x="10147300" y="6038850"/>
          <p14:tracePt t="135504" x="10147300" y="6032500"/>
          <p14:tracePt t="135680" x="0" y="0"/>
        </p14:tracePtLst>
      </p14:laserTraceLst>
    </p:ext>
    <p:ext uri="{E180D4A7-C9FB-4DFB-919C-405C955672EB}">
      <p14:showEvtLst xmlns:p14="http://schemas.microsoft.com/office/powerpoint/2010/main">
        <p14:playEvt time="15" objId="18"/>
        <p14:stopEvt time="147919" objId="18"/>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现代</a:t>
            </a:r>
            <a:r>
              <a:rPr lang="zh-CN" altLang="en-US"/>
              <a:t>时序系统硬布线控制器</a:t>
            </a:r>
            <a:endParaRPr lang="zh-CN" altLang="en-US" dirty="0"/>
          </a:p>
        </p:txBody>
      </p:sp>
      <p:sp>
        <p:nvSpPr>
          <p:cNvPr id="5" name="Rectangle 8"/>
          <p:cNvSpPr>
            <a:spLocks noChangeArrowheads="1"/>
          </p:cNvSpPr>
          <p:nvPr/>
        </p:nvSpPr>
        <p:spPr bwMode="auto">
          <a:xfrm>
            <a:off x="2804225" y="2255214"/>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800627"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7" name="Rectangle 10"/>
          <p:cNvSpPr>
            <a:spLocks noChangeArrowheads="1"/>
          </p:cNvSpPr>
          <p:nvPr/>
        </p:nvSpPr>
        <p:spPr bwMode="auto">
          <a:xfrm>
            <a:off x="3492982" y="1500567"/>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8" name="组合 7"/>
          <p:cNvGrpSpPr/>
          <p:nvPr/>
        </p:nvGrpSpPr>
        <p:grpSpPr>
          <a:xfrm>
            <a:off x="5617731" y="3638054"/>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1" name="Line 38"/>
            <p:cNvSpPr>
              <a:spLocks noChangeShapeType="1"/>
            </p:cNvSpPr>
            <p:nvPr/>
          </p:nvSpPr>
          <p:spPr bwMode="auto">
            <a:xfrm flipV="1">
              <a:off x="646109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2" name="Line 38"/>
            <p:cNvSpPr>
              <a:spLocks noChangeShapeType="1"/>
            </p:cNvSpPr>
            <p:nvPr/>
          </p:nvSpPr>
          <p:spPr bwMode="auto">
            <a:xfrm flipV="1">
              <a:off x="6683763"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3" name="Line 52"/>
          <p:cNvSpPr>
            <a:spLocks noChangeShapeType="1"/>
          </p:cNvSpPr>
          <p:nvPr/>
        </p:nvSpPr>
        <p:spPr bwMode="auto">
          <a:xfrm rot="5400000" flipV="1">
            <a:off x="4973120" y="2223689"/>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53"/>
          <p:cNvSpPr>
            <a:spLocks noChangeShapeType="1"/>
          </p:cNvSpPr>
          <p:nvPr/>
        </p:nvSpPr>
        <p:spPr bwMode="auto">
          <a:xfrm rot="5400000" flipV="1">
            <a:off x="4973120" y="2366556"/>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54"/>
          <p:cNvSpPr>
            <a:spLocks noChangeShapeType="1"/>
          </p:cNvSpPr>
          <p:nvPr/>
        </p:nvSpPr>
        <p:spPr bwMode="auto">
          <a:xfrm rot="5400000" flipV="1">
            <a:off x="4973120" y="250942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55"/>
          <p:cNvSpPr>
            <a:spLocks noChangeShapeType="1"/>
          </p:cNvSpPr>
          <p:nvPr/>
        </p:nvSpPr>
        <p:spPr bwMode="auto">
          <a:xfrm rot="5400000" flipV="1">
            <a:off x="4973120" y="2653877"/>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7" name="Line 56"/>
          <p:cNvSpPr>
            <a:spLocks noChangeShapeType="1"/>
          </p:cNvSpPr>
          <p:nvPr/>
        </p:nvSpPr>
        <p:spPr bwMode="auto">
          <a:xfrm rot="5400000" flipV="1">
            <a:off x="4973120" y="2798331"/>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57"/>
          <p:cNvSpPr>
            <a:spLocks noChangeShapeType="1"/>
          </p:cNvSpPr>
          <p:nvPr/>
        </p:nvSpPr>
        <p:spPr bwMode="auto">
          <a:xfrm rot="5400000" flipV="1">
            <a:off x="4973120" y="2942785"/>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58"/>
          <p:cNvSpPr>
            <a:spLocks noChangeShapeType="1"/>
          </p:cNvSpPr>
          <p:nvPr/>
        </p:nvSpPr>
        <p:spPr bwMode="auto">
          <a:xfrm rot="5400000" flipV="1">
            <a:off x="4973120" y="3085653"/>
            <a:ext cx="0" cy="576230"/>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Rectangle 60"/>
          <p:cNvSpPr>
            <a:spLocks noChangeArrowheads="1"/>
          </p:cNvSpPr>
          <p:nvPr/>
        </p:nvSpPr>
        <p:spPr bwMode="auto">
          <a:xfrm>
            <a:off x="4753849" y="2167333"/>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21" name="Rectangle 61"/>
          <p:cNvSpPr>
            <a:spLocks noChangeArrowheads="1"/>
          </p:cNvSpPr>
          <p:nvPr/>
        </p:nvSpPr>
        <p:spPr bwMode="auto">
          <a:xfrm>
            <a:off x="4749638" y="3391228"/>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sp>
        <p:nvSpPr>
          <p:cNvPr id="43" name="Line 72"/>
          <p:cNvSpPr>
            <a:spLocks noChangeShapeType="1"/>
          </p:cNvSpPr>
          <p:nvPr/>
        </p:nvSpPr>
        <p:spPr bwMode="auto">
          <a:xfrm rot="5400000" flipV="1">
            <a:off x="4975500" y="1214886"/>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3"/>
          <p:cNvSpPr>
            <a:spLocks noChangeShapeType="1"/>
          </p:cNvSpPr>
          <p:nvPr/>
        </p:nvSpPr>
        <p:spPr bwMode="auto">
          <a:xfrm rot="5400000" flipV="1">
            <a:off x="4975500" y="1357753"/>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5" name="Line 74"/>
          <p:cNvSpPr>
            <a:spLocks noChangeShapeType="1"/>
          </p:cNvSpPr>
          <p:nvPr/>
        </p:nvSpPr>
        <p:spPr bwMode="auto">
          <a:xfrm rot="5400000" flipV="1">
            <a:off x="4975500" y="1500620"/>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6" name="Line 75"/>
          <p:cNvSpPr>
            <a:spLocks noChangeShapeType="1"/>
          </p:cNvSpPr>
          <p:nvPr/>
        </p:nvSpPr>
        <p:spPr bwMode="auto">
          <a:xfrm rot="5400000" flipV="1">
            <a:off x="4975500" y="1645075"/>
            <a:ext cx="0" cy="5762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7" name="Rectangle 77"/>
          <p:cNvSpPr>
            <a:spLocks noChangeArrowheads="1"/>
          </p:cNvSpPr>
          <p:nvPr/>
        </p:nvSpPr>
        <p:spPr bwMode="auto">
          <a:xfrm>
            <a:off x="4360608" y="1316747"/>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8" name="Rectangle 78"/>
          <p:cNvSpPr>
            <a:spLocks noChangeArrowheads="1"/>
          </p:cNvSpPr>
          <p:nvPr/>
        </p:nvSpPr>
        <p:spPr bwMode="auto">
          <a:xfrm>
            <a:off x="4368755" y="1696139"/>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cxnSp>
        <p:nvCxnSpPr>
          <p:cNvPr id="49" name="直接箭头连接符 48"/>
          <p:cNvCxnSpPr>
            <a:stCxn id="5" idx="3"/>
            <a:endCxn id="4" idx="1"/>
          </p:cNvCxnSpPr>
          <p:nvPr/>
        </p:nvCxnSpPr>
        <p:spPr>
          <a:xfrm flipV="1">
            <a:off x="3312659" y="2937880"/>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936550" y="3663280"/>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1" name="Rectangle 5"/>
          <p:cNvSpPr>
            <a:spLocks noChangeArrowheads="1"/>
          </p:cNvSpPr>
          <p:nvPr/>
        </p:nvSpPr>
        <p:spPr bwMode="auto">
          <a:xfrm>
            <a:off x="5263853" y="4454341"/>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grpSp>
        <p:nvGrpSpPr>
          <p:cNvPr id="95" name="组合 94"/>
          <p:cNvGrpSpPr/>
          <p:nvPr/>
        </p:nvGrpSpPr>
        <p:grpSpPr>
          <a:xfrm>
            <a:off x="7583471" y="1083863"/>
            <a:ext cx="2292199" cy="2771622"/>
            <a:chOff x="8343455" y="1065195"/>
            <a:chExt cx="2292199" cy="2771622"/>
          </a:xfrm>
        </p:grpSpPr>
        <p:sp>
          <p:nvSpPr>
            <p:cNvPr id="22" name="Rectangle 6"/>
            <p:cNvSpPr>
              <a:spLocks noChangeArrowheads="1"/>
            </p:cNvSpPr>
            <p:nvPr/>
          </p:nvSpPr>
          <p:spPr bwMode="auto">
            <a:xfrm rot="5400000">
              <a:off x="9377552" y="229866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grpSp>
          <p:nvGrpSpPr>
            <p:cNvPr id="23" name="Group 11"/>
            <p:cNvGrpSpPr>
              <a:grpSpLocks/>
            </p:cNvGrpSpPr>
            <p:nvPr/>
          </p:nvGrpSpPr>
          <p:grpSpPr bwMode="auto">
            <a:xfrm rot="5400000">
              <a:off x="9019468" y="2216071"/>
              <a:ext cx="2012840" cy="431776"/>
              <a:chOff x="2746" y="1207"/>
              <a:chExt cx="1268" cy="409"/>
            </a:xfrm>
          </p:grpSpPr>
          <p:grpSp>
            <p:nvGrpSpPr>
              <p:cNvPr id="24" name="Group 12"/>
              <p:cNvGrpSpPr>
                <a:grpSpLocks/>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0" name="Group 62"/>
            <p:cNvGrpSpPr>
              <a:grpSpLocks/>
            </p:cNvGrpSpPr>
            <p:nvPr/>
          </p:nvGrpSpPr>
          <p:grpSpPr bwMode="auto">
            <a:xfrm rot="5400000">
              <a:off x="8675785" y="224543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sp>
          <p:nvSpPr>
            <p:cNvPr id="52" name="Rectangle 3"/>
            <p:cNvSpPr>
              <a:spLocks noChangeArrowheads="1"/>
            </p:cNvSpPr>
            <p:nvPr/>
          </p:nvSpPr>
          <p:spPr bwMode="auto">
            <a:xfrm>
              <a:off x="8343455" y="129807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sp>
        <p:nvSpPr>
          <p:cNvPr id="54" name="Rectangle 9"/>
          <p:cNvSpPr>
            <a:spLocks noChangeArrowheads="1"/>
          </p:cNvSpPr>
          <p:nvPr/>
        </p:nvSpPr>
        <p:spPr bwMode="auto">
          <a:xfrm>
            <a:off x="5011340" y="409095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57" name="组合 56"/>
          <p:cNvGrpSpPr/>
          <p:nvPr/>
        </p:nvGrpSpPr>
        <p:grpSpPr>
          <a:xfrm>
            <a:off x="6774782" y="3405321"/>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276361" y="1322123"/>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684385" y="2544450"/>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cxnSp>
        <p:nvCxnSpPr>
          <p:cNvPr id="62" name="直接箭头连接符 61"/>
          <p:cNvCxnSpPr/>
          <p:nvPr/>
        </p:nvCxnSpPr>
        <p:spPr>
          <a:xfrm>
            <a:off x="4660575" y="4764348"/>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158618" y="4480663"/>
            <a:ext cx="595035" cy="584519"/>
          </a:xfrm>
          <a:prstGeom prst="rect">
            <a:avLst/>
          </a:prstGeom>
          <a:solidFill>
            <a:srgbClr val="7FC4FF"/>
          </a:solidFill>
          <a:ln w="19050">
            <a:solidFill>
              <a:srgbClr val="C00000"/>
            </a:solidFill>
          </a:ln>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64" name="等腰三角形 63"/>
          <p:cNvSpPr/>
          <p:nvPr/>
        </p:nvSpPr>
        <p:spPr>
          <a:xfrm rot="5400000">
            <a:off x="5231527" y="4684384"/>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5617731" y="3632299"/>
            <a:ext cx="3926750" cy="736051"/>
            <a:chOff x="6399487" y="3613631"/>
            <a:chExt cx="3926750" cy="736051"/>
          </a:xfrm>
        </p:grpSpPr>
        <p:sp>
          <p:nvSpPr>
            <p:cNvPr id="53" name="Rectangle 9"/>
            <p:cNvSpPr>
              <a:spLocks noChangeArrowheads="1"/>
            </p:cNvSpPr>
            <p:nvPr/>
          </p:nvSpPr>
          <p:spPr bwMode="auto">
            <a:xfrm>
              <a:off x="9625869" y="401125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nvGrpSpPr>
            <p:cNvPr id="94" name="组合 93"/>
            <p:cNvGrpSpPr/>
            <p:nvPr/>
          </p:nvGrpSpPr>
          <p:grpSpPr>
            <a:xfrm>
              <a:off x="6399487" y="3613631"/>
              <a:ext cx="2991988" cy="581287"/>
              <a:chOff x="6399487" y="3613631"/>
              <a:chExt cx="2991988" cy="581287"/>
            </a:xfrm>
          </p:grpSpPr>
          <p:cxnSp>
            <p:nvCxnSpPr>
              <p:cNvPr id="55" name="直接连接符 54"/>
              <p:cNvCxnSpPr/>
              <p:nvPr/>
            </p:nvCxnSpPr>
            <p:spPr>
              <a:xfrm>
                <a:off x="6399487" y="3858905"/>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617203" y="3967561"/>
                <a:ext cx="2295753"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668254" y="3613631"/>
                <a:ext cx="723221" cy="566839"/>
                <a:chOff x="5997326" y="4586533"/>
                <a:chExt cx="760325" cy="595919"/>
              </a:xfrm>
            </p:grpSpPr>
            <p:sp>
              <p:nvSpPr>
                <p:cNvPr id="66" name="Line 38"/>
                <p:cNvSpPr>
                  <a:spLocks noChangeShapeType="1"/>
                </p:cNvSpPr>
                <p:nvPr/>
              </p:nvSpPr>
              <p:spPr bwMode="auto">
                <a:xfrm flipV="1">
                  <a:off x="5997326" y="4597977"/>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7" name="Line 44"/>
                <p:cNvSpPr>
                  <a:spLocks noChangeShapeType="1"/>
                </p:cNvSpPr>
                <p:nvPr/>
              </p:nvSpPr>
              <p:spPr bwMode="auto">
                <a:xfrm flipV="1">
                  <a:off x="6757651" y="4597975"/>
                  <a:ext cx="0" cy="584477"/>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8" name="Line 38"/>
                <p:cNvSpPr>
                  <a:spLocks noChangeShapeType="1"/>
                </p:cNvSpPr>
                <p:nvPr/>
              </p:nvSpPr>
              <p:spPr bwMode="auto">
                <a:xfrm flipV="1">
                  <a:off x="6254582" y="4586533"/>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38"/>
                <p:cNvSpPr>
                  <a:spLocks noChangeShapeType="1"/>
                </p:cNvSpPr>
                <p:nvPr/>
              </p:nvSpPr>
              <p:spPr bwMode="auto">
                <a:xfrm flipV="1">
                  <a:off x="6511838" y="4609421"/>
                  <a:ext cx="0" cy="451621"/>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0" name="直接连接符 69"/>
              <p:cNvCxnSpPr/>
              <p:nvPr/>
            </p:nvCxnSpPr>
            <p:spPr>
              <a:xfrm>
                <a:off x="6839212" y="4085524"/>
                <a:ext cx="2318446"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7050331" y="4194918"/>
                <a:ext cx="2341144"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72" name="组合 71"/>
          <p:cNvGrpSpPr/>
          <p:nvPr/>
        </p:nvGrpSpPr>
        <p:grpSpPr>
          <a:xfrm>
            <a:off x="5614814" y="5072997"/>
            <a:ext cx="861964" cy="756001"/>
            <a:chOff x="5997326" y="4609421"/>
            <a:chExt cx="909103" cy="580376"/>
          </a:xfrm>
        </p:grpSpPr>
        <p:sp>
          <p:nvSpPr>
            <p:cNvPr id="73" name="Line 38"/>
            <p:cNvSpPr>
              <a:spLocks noChangeShapeType="1"/>
            </p:cNvSpPr>
            <p:nvPr/>
          </p:nvSpPr>
          <p:spPr bwMode="auto">
            <a:xfrm flipV="1">
              <a:off x="5997326" y="4609422"/>
              <a:ext cx="0" cy="58037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5" name="Line 38"/>
            <p:cNvSpPr>
              <a:spLocks noChangeShapeType="1"/>
            </p:cNvSpPr>
            <p:nvPr/>
          </p:nvSpPr>
          <p:spPr bwMode="auto">
            <a:xfrm flipV="1">
              <a:off x="6461099" y="4609422"/>
              <a:ext cx="0" cy="38332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6" name="Line 38"/>
            <p:cNvSpPr>
              <a:spLocks noChangeShapeType="1"/>
            </p:cNvSpPr>
            <p:nvPr/>
          </p:nvSpPr>
          <p:spPr bwMode="auto">
            <a:xfrm flipV="1">
              <a:off x="6683763"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77" name="直接连接符 76"/>
          <p:cNvCxnSpPr/>
          <p:nvPr/>
        </p:nvCxnSpPr>
        <p:spPr>
          <a:xfrm>
            <a:off x="6476778" y="5290874"/>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76" idx="0"/>
          </p:cNvCxnSpPr>
          <p:nvPr/>
        </p:nvCxnSpPr>
        <p:spPr>
          <a:xfrm>
            <a:off x="6265657" y="5428242"/>
            <a:ext cx="79200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775874" y="3276447"/>
            <a:ext cx="305284" cy="2128221"/>
            <a:chOff x="7200344" y="4349096"/>
            <a:chExt cx="178564" cy="2244608"/>
          </a:xfrm>
        </p:grpSpPr>
        <p:cxnSp>
          <p:nvCxnSpPr>
            <p:cNvPr id="80" name="直接连接符 79"/>
            <p:cNvCxnSpPr/>
            <p:nvPr/>
          </p:nvCxnSpPr>
          <p:spPr>
            <a:xfrm>
              <a:off x="7200344" y="4349096"/>
              <a:ext cx="16845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78908"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772962" y="3153825"/>
            <a:ext cx="457849" cy="2376000"/>
            <a:chOff x="7194091" y="4349096"/>
            <a:chExt cx="182506" cy="2505938"/>
          </a:xfrm>
        </p:grpSpPr>
        <p:cxnSp>
          <p:nvCxnSpPr>
            <p:cNvPr id="83" name="直接连接符 82"/>
            <p:cNvCxnSpPr/>
            <p:nvPr/>
          </p:nvCxnSpPr>
          <p:spPr>
            <a:xfrm>
              <a:off x="7194091" y="4349096"/>
              <a:ext cx="17220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76597" y="4349096"/>
              <a:ext cx="0" cy="250593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6054539" y="5563971"/>
            <a:ext cx="117626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614813" y="5819438"/>
            <a:ext cx="191016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783828" y="2914431"/>
            <a:ext cx="741145" cy="2905007"/>
            <a:chOff x="7192416" y="4234286"/>
            <a:chExt cx="293435" cy="3063873"/>
          </a:xfrm>
        </p:grpSpPr>
        <p:cxnSp>
          <p:nvCxnSpPr>
            <p:cNvPr id="88" name="直接连接符 87"/>
            <p:cNvCxnSpPr/>
            <p:nvPr/>
          </p:nvCxnSpPr>
          <p:spPr>
            <a:xfrm>
              <a:off x="7192416" y="4234286"/>
              <a:ext cx="28506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85851" y="4236053"/>
              <a:ext cx="0" cy="3062106"/>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924365" y="5082953"/>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mc:AlternateContent xmlns:mc="http://schemas.openxmlformats.org/markup-compatibility/2006" xmlns:a14="http://schemas.microsoft.com/office/drawing/2010/main">
        <mc:Choice Requires="a14">
          <p:sp>
            <p:nvSpPr>
              <p:cNvPr id="92" name="文本框 91"/>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3"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92" name="文本框 91"/>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a:blip r:embed="rId6"/>
                <a:stretch>
                  <a:fillRect b="-1250"/>
                </a:stretch>
              </a:blipFill>
              <a:effectLst/>
            </p:spPr>
            <p:txBody>
              <a:bodyPr/>
              <a:lstStyle/>
              <a:p>
                <a:r>
                  <a:rPr lang="zh-CN" altLang="en-US">
                    <a:noFill/>
                  </a:rPr>
                  <a:t> </a:t>
                </a:r>
              </a:p>
            </p:txBody>
          </p:sp>
        </mc:Fallback>
      </mc:AlternateContent>
      <p:sp>
        <p:nvSpPr>
          <p:cNvPr id="4" name="Rectangle 4"/>
          <p:cNvSpPr>
            <a:spLocks noChangeArrowheads="1"/>
          </p:cNvSpPr>
          <p:nvPr/>
        </p:nvSpPr>
        <p:spPr bwMode="auto">
          <a:xfrm>
            <a:off x="3676997" y="2255213"/>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97" name="矩形 96"/>
          <p:cNvSpPr/>
          <p:nvPr/>
        </p:nvSpPr>
        <p:spPr>
          <a:xfrm>
            <a:off x="3267212" y="5944552"/>
            <a:ext cx="5724645" cy="707907"/>
          </a:xfrm>
          <a:prstGeom prst="rect">
            <a:avLst/>
          </a:prstGeom>
        </p:spPr>
        <p:txBody>
          <a:bodyPr wrap="none" anchor="ctr" anchorCtr="1">
            <a:noAutofit/>
          </a:bodyPr>
          <a:lstStyle/>
          <a:p>
            <a:pPr algn="ctr" defTabSz="914277">
              <a:spcBef>
                <a:spcPct val="50000"/>
              </a:spcBef>
              <a:defRPr/>
            </a:pPr>
            <a:endParaRPr lang="en-US" altLang="zh-CN" sz="3600" b="1" kern="0" baseline="-25000" dirty="0">
              <a:solidFill>
                <a:srgbClr val="C00000"/>
              </a:solidFill>
              <a:latin typeface="微软雅黑" panose="020B0503020204020204" pitchFamily="34" charset="-122"/>
              <a:ea typeface="微软雅黑" panose="020B0503020204020204" pitchFamily="34" charset="-122"/>
            </a:endParaRPr>
          </a:p>
        </p:txBody>
      </p:sp>
      <p:sp>
        <p:nvSpPr>
          <p:cNvPr id="99" name="标题 1"/>
          <p:cNvSpPr txBox="1">
            <a:spLocks/>
          </p:cNvSpPr>
          <p:nvPr/>
        </p:nvSpPr>
        <p:spPr>
          <a:xfrm>
            <a:off x="3033919" y="5800708"/>
            <a:ext cx="6813738"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effectLst/>
              </a:rPr>
              <a:t>操作控制信号仅与状态寄存器现态有关</a:t>
            </a:r>
          </a:p>
        </p:txBody>
      </p:sp>
      <p:sp>
        <p:nvSpPr>
          <p:cNvPr id="98" name="Line 38"/>
          <p:cNvSpPr>
            <a:spLocks noChangeShapeType="1"/>
          </p:cNvSpPr>
          <p:nvPr/>
        </p:nvSpPr>
        <p:spPr bwMode="auto">
          <a:xfrm flipV="1">
            <a:off x="5835447" y="3616278"/>
            <a:ext cx="0" cy="838063"/>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2" name="Line 44"/>
          <p:cNvSpPr>
            <a:spLocks noChangeShapeType="1"/>
          </p:cNvSpPr>
          <p:nvPr/>
        </p:nvSpPr>
        <p:spPr bwMode="auto">
          <a:xfrm flipV="1">
            <a:off x="8856237" y="3643181"/>
            <a:ext cx="0" cy="69737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cxnSp>
        <p:nvCxnSpPr>
          <p:cNvPr id="104" name="直接连接符 103"/>
          <p:cNvCxnSpPr/>
          <p:nvPr/>
        </p:nvCxnSpPr>
        <p:spPr>
          <a:xfrm>
            <a:off x="6479695" y="4344214"/>
            <a:ext cx="236441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112" name="Line 38"/>
          <p:cNvSpPr>
            <a:spLocks noChangeShapeType="1"/>
          </p:cNvSpPr>
          <p:nvPr/>
        </p:nvSpPr>
        <p:spPr bwMode="auto">
          <a:xfrm flipV="1">
            <a:off x="5836815" y="5072995"/>
            <a:ext cx="0" cy="643375"/>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cxnSp>
        <p:nvCxnSpPr>
          <p:cNvPr id="124" name="直接连接符 123"/>
          <p:cNvCxnSpPr/>
          <p:nvPr/>
        </p:nvCxnSpPr>
        <p:spPr>
          <a:xfrm>
            <a:off x="7383451" y="3058683"/>
            <a:ext cx="0" cy="2634546"/>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6762052" y="3034171"/>
            <a:ext cx="61200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5836815" y="5716371"/>
            <a:ext cx="154638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58566311"/>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6902" x="7010400" y="4095750"/>
          <p14:tracePt t="6929" x="6972300" y="4070350"/>
          <p14:tracePt t="6967" x="6769100" y="4013200"/>
          <p14:tracePt t="7000" x="6540500" y="3968750"/>
          <p14:tracePt t="7025" x="6350000" y="3949700"/>
          <p14:tracePt t="7058" x="6121400" y="3930650"/>
          <p14:tracePt t="7091" x="5880100" y="3917950"/>
          <p14:tracePt t="7093" x="5791200" y="3911600"/>
          <p14:tracePt t="7125" x="5492750" y="3911600"/>
          <p14:tracePt t="7165" x="5245100" y="3911600"/>
          <p14:tracePt t="7167" x="5219700" y="3911600"/>
          <p14:tracePt t="7195" x="5048250" y="3924300"/>
          <p14:tracePt t="7227" x="4902200" y="3956050"/>
          <p14:tracePt t="7258" x="4648200" y="4013200"/>
          <p14:tracePt t="7292" x="4387850" y="4070350"/>
          <p14:tracePt t="7325" x="4222750" y="4152900"/>
          <p14:tracePt t="7327" x="4197350" y="4171950"/>
          <p14:tracePt t="7359" x="4146550" y="4254500"/>
          <p14:tracePt t="7392" x="4121150" y="4387850"/>
          <p14:tracePt t="7426" x="4095750" y="4578350"/>
          <p14:tracePt t="7461" x="4070350" y="4743450"/>
          <p14:tracePt t="7494" x="4095750" y="4914900"/>
          <p14:tracePt t="7526" x="4152900" y="5035550"/>
          <p14:tracePt t="7559" x="4241800" y="5143500"/>
          <p14:tracePt t="7561" x="4267200" y="5162550"/>
          <p14:tracePt t="7592" x="4400550" y="5232400"/>
          <p14:tracePt t="7593" x="4470400" y="5257800"/>
          <p14:tracePt t="7626" x="4730750" y="5340350"/>
          <p14:tracePt t="7633" x="4838700" y="5372100"/>
          <p14:tracePt t="7659" x="5092700" y="5448300"/>
          <p14:tracePt t="7692" x="5359400" y="5486400"/>
          <p14:tracePt t="7735" x="5981700" y="5467350"/>
          <p14:tracePt t="7759" x="6248400" y="5448300"/>
          <p14:tracePt t="7792" x="6572250" y="5416550"/>
          <p14:tracePt t="7826" x="6750050" y="5365750"/>
          <p14:tracePt t="7827" x="6775450" y="5353050"/>
          <p14:tracePt t="7846" x="6851650" y="5302250"/>
          <p14:tracePt t="7884" x="6921500" y="5187950"/>
          <p14:tracePt t="7886" x="6927850" y="5149850"/>
          <p14:tracePt t="7917" x="6927850" y="5029200"/>
          <p14:tracePt t="7946" x="6927850" y="4940300"/>
          <p14:tracePt t="7948" x="6927850" y="4914900"/>
          <p14:tracePt t="7976" x="6927850" y="4851400"/>
          <p14:tracePt t="8009" x="6927850" y="4775200"/>
          <p14:tracePt t="8043" x="6908800" y="4679950"/>
          <p14:tracePt t="8076" x="6845300" y="4565650"/>
          <p14:tracePt t="8078" x="6813550" y="4533900"/>
          <p14:tracePt t="8109" x="6667500" y="4425950"/>
          <p14:tracePt t="8143" x="6400800" y="4343400"/>
          <p14:tracePt t="8177" x="5949950" y="4286250"/>
          <p14:tracePt t="8210" x="5530850" y="4286250"/>
          <p14:tracePt t="8244" x="5194300" y="4305300"/>
          <p14:tracePt t="8246" x="5118100" y="4311650"/>
          <p14:tracePt t="8276" x="5010150" y="4318000"/>
          <p14:tracePt t="8310" x="4991100" y="4318000"/>
          <p14:tracePt t="8420" x="0" y="0"/>
        </p14:tracePtLst>
        <p14:tracePtLst>
          <p14:tracePt t="9066" x="6769100" y="1225550"/>
          <p14:tracePt t="9071" x="6750050" y="1212850"/>
          <p14:tracePt t="9102" x="6711950" y="1193800"/>
          <p14:tracePt t="9103" x="6686550" y="1181100"/>
          <p14:tracePt t="9131" x="6623050" y="1162050"/>
          <p14:tracePt t="9169" x="6438900" y="1149350"/>
          <p14:tracePt t="9199" x="6273800" y="1143000"/>
          <p14:tracePt t="9227" x="6051550" y="1136650"/>
          <p14:tracePt t="9261" x="5873750" y="1136650"/>
          <p14:tracePt t="9294" x="5759450" y="1149350"/>
          <p14:tracePt t="9327" x="5632450" y="1225550"/>
          <p14:tracePt t="9336" x="5581650" y="1257300"/>
          <p14:tracePt t="9366" x="5372100" y="1377950"/>
          <p14:tracePt t="9398" x="5162550" y="1485900"/>
          <p14:tracePt t="9431" x="5060950" y="1555750"/>
          <p14:tracePt t="9469" x="5035550" y="1670050"/>
          <p14:tracePt t="9494" x="5010150" y="1758950"/>
          <p14:tracePt t="9528" x="4921250" y="1974850"/>
          <p14:tracePt t="9561" x="4857750" y="2254250"/>
          <p14:tracePt t="9563" x="4851400" y="2298700"/>
          <p14:tracePt t="9604" x="4851400" y="2565400"/>
          <p14:tracePt t="9636" x="4876800" y="2686050"/>
          <p14:tracePt t="9664" x="4921250" y="2800350"/>
          <p14:tracePt t="9695" x="5016500" y="3003550"/>
          <p14:tracePt t="9728" x="5073650" y="3187700"/>
          <p14:tracePt t="9761" x="5092700" y="3289300"/>
          <p14:tracePt t="9795" x="5124450" y="3378200"/>
          <p14:tracePt t="9797" x="5130800" y="3390900"/>
          <p14:tracePt t="9837" x="5219700" y="3530600"/>
          <p14:tracePt t="9861" x="5289550" y="3606800"/>
          <p14:tracePt t="9869" x="5353050" y="3657600"/>
          <p14:tracePt t="9895" x="5461000" y="3714750"/>
          <p14:tracePt t="9929" x="5791200" y="3835400"/>
          <p14:tracePt t="9962" x="6038850" y="3892550"/>
          <p14:tracePt t="9995" x="6229350" y="3911600"/>
          <p14:tracePt t="10028" x="6343650" y="3867150"/>
          <p14:tracePt t="10062" x="6508750" y="3714750"/>
          <p14:tracePt t="10063" x="6546850" y="3683000"/>
          <p14:tracePt t="10095" x="6667500" y="3575050"/>
          <p14:tracePt t="10134" x="6769100" y="3422650"/>
          <p14:tracePt t="10162" x="6883400" y="3155950"/>
          <p14:tracePt t="10195" x="6978650" y="2946400"/>
          <p14:tracePt t="10229" x="7029450" y="2806700"/>
          <p14:tracePt t="10231" x="7035800" y="2787650"/>
          <p14:tracePt t="10262" x="7042150" y="2641600"/>
          <p14:tracePt t="10295" x="7042150" y="2457450"/>
          <p14:tracePt t="10298" x="7029450" y="2349500"/>
          <p14:tracePt t="10329" x="6991350" y="2095500"/>
          <p14:tracePt t="10362" x="6934200" y="1828800"/>
          <p14:tracePt t="10404" x="6864350" y="1587500"/>
          <p14:tracePt t="10433" x="6832600" y="1454150"/>
          <p14:tracePt t="10462" x="6813550" y="1371600"/>
          <p14:tracePt t="10496" x="6737350" y="1244600"/>
          <p14:tracePt t="10497" x="6724650" y="1225550"/>
          <p14:tracePt t="10529" x="6654800" y="1143000"/>
          <p14:tracePt t="10563" x="6572250" y="1098550"/>
          <p14:tracePt t="10596" x="6470650" y="1066800"/>
          <p14:tracePt t="10629" x="6267450" y="1022350"/>
          <p14:tracePt t="10663" x="6108700" y="1003300"/>
          <p14:tracePt t="10697" x="5930900" y="1003300"/>
          <p14:tracePt t="10729" x="5784850" y="1028700"/>
          <p14:tracePt t="10763" x="5600700" y="1092200"/>
          <p14:tracePt t="10796" x="5492750" y="1162050"/>
          <p14:tracePt t="10829" x="5391150" y="1270000"/>
          <p14:tracePt t="10831" x="5365750" y="1301750"/>
          <p14:tracePt t="10863" x="5200650" y="1568450"/>
          <p14:tracePt t="10896" x="5130800" y="1752600"/>
          <p14:tracePt t="10913" x="5086350" y="1898650"/>
          <p14:tracePt t="10946" x="5060950" y="2032000"/>
          <p14:tracePt t="10980" x="5035550" y="2381250"/>
          <p14:tracePt t="10981" x="5035550" y="2444750"/>
          <p14:tracePt t="11013" x="5035550" y="2774950"/>
          <p14:tracePt t="11046" x="5035550" y="3028950"/>
          <p14:tracePt t="11080" x="5086350" y="3384550"/>
          <p14:tracePt t="11114" x="5124450" y="3568700"/>
          <p14:tracePt t="11147" x="5207000" y="3771900"/>
          <p14:tracePt t="11180" x="5308600" y="3949700"/>
          <p14:tracePt t="11213" x="5327650" y="3975100"/>
          <p14:tracePt t="11290" x="0" y="0"/>
        </p14:tracePtLst>
        <p14:tracePtLst>
          <p14:tracePt t="14968" x="5384800" y="4013200"/>
          <p14:tracePt t="14994" x="5346700" y="4013200"/>
          <p14:tracePt t="15018" x="5283200" y="4044950"/>
          <p14:tracePt t="15025" x="5238750" y="4070350"/>
          <p14:tracePt t="15055" x="5175250" y="4114800"/>
          <p14:tracePt t="15057" x="5143500" y="4146550"/>
          <p14:tracePt t="15088" x="5099050" y="4248150"/>
          <p14:tracePt t="15126" x="5118100" y="4356100"/>
          <p14:tracePt t="15128" x="5137150" y="4381500"/>
          <p14:tracePt t="15151" x="5226050" y="4419600"/>
          <p14:tracePt t="15185" x="5492750" y="4438650"/>
          <p14:tracePt t="15218" x="5854700" y="4324350"/>
          <p14:tracePt t="15251" x="6057900" y="4184650"/>
          <p14:tracePt t="15285" x="6076950" y="4095750"/>
          <p14:tracePt t="15318" x="6019800" y="4013200"/>
          <p14:tracePt t="15335" x="5962650" y="3987800"/>
          <p14:tracePt t="15352" x="5880100" y="3956050"/>
          <p14:tracePt t="15385" x="5695950" y="3937000"/>
          <p14:tracePt t="15418" x="5670550" y="3937000"/>
          <p14:tracePt t="15452" x="5657850" y="3956050"/>
          <p14:tracePt t="15453" x="0" y="0"/>
        </p14:tracePtLst>
        <p14:tracePtLst>
          <p14:tracePt t="16074" x="5353050" y="5111750"/>
          <p14:tracePt t="16103" x="5321300" y="5092700"/>
          <p14:tracePt t="16136" x="5187950" y="5067300"/>
          <p14:tracePt t="16169" x="4978400" y="5073650"/>
          <p14:tracePt t="16171" x="4946650" y="5086350"/>
          <p14:tracePt t="16203" x="4857750" y="5143500"/>
          <p14:tracePt t="16204" x="4845050" y="5162550"/>
          <p14:tracePt t="16244" x="4826000" y="5245100"/>
          <p14:tracePt t="16272" x="4826000" y="5308600"/>
          <p14:tracePt t="16311" x="4883150" y="5461000"/>
          <p14:tracePt t="16337" x="4946650" y="5537200"/>
          <p14:tracePt t="16339" x="4953000" y="5543550"/>
          <p14:tracePt t="16353" x="4984750" y="5556250"/>
          <p14:tracePt t="16369" x="5060950" y="5575300"/>
          <p14:tracePt t="16403" x="5410200" y="5594350"/>
          <p14:tracePt t="16436" x="5607050" y="5568950"/>
          <p14:tracePt t="16438" x="5657850" y="5543550"/>
          <p14:tracePt t="16470" x="5721350" y="5454650"/>
          <p14:tracePt t="16503" x="5715000" y="5359400"/>
          <p14:tracePt t="16536" x="5708650" y="5321300"/>
          <p14:tracePt t="16578" x="5695950" y="5289550"/>
          <p14:tracePt t="16603" x="5683250" y="5270500"/>
          <p14:tracePt t="16605" x="5676900" y="5251450"/>
          <p14:tracePt t="16620" x="5664200" y="5238750"/>
          <p14:tracePt t="16637" x="5638800" y="5213350"/>
          <p14:tracePt t="16637" x="5613400" y="5181600"/>
          <p14:tracePt t="16653" x="5575300" y="5156200"/>
          <p14:tracePt t="16687" x="5543550" y="5143500"/>
          <p14:tracePt t="16695" x="5530850" y="5143500"/>
          <p14:tracePt t="16728" x="5530850" y="5137150"/>
          <p14:tracePt t="16729" x="0" y="0"/>
        </p14:tracePtLst>
        <p14:tracePtLst>
          <p14:tracePt t="19118" x="9188450" y="1130300"/>
          <p14:tracePt t="19123" x="9156700" y="1111250"/>
          <p14:tracePt t="19163" x="9036050" y="1060450"/>
          <p14:tracePt t="19163" x="8997950" y="1054100"/>
          <p14:tracePt t="19178" x="8985250" y="1047750"/>
          <p14:tracePt t="19179" x="8940800" y="1041400"/>
          <p14:tracePt t="19206" x="8801100" y="1035050"/>
          <p14:tracePt t="19246" x="8407400" y="1035050"/>
          <p14:tracePt t="19273" x="8210550" y="1047750"/>
          <p14:tracePt t="19306" x="8032750" y="1085850"/>
          <p14:tracePt t="19340" x="7969250" y="1136650"/>
          <p14:tracePt t="19373" x="7797800" y="1308100"/>
          <p14:tracePt t="19414" x="7543800" y="1549400"/>
          <p14:tracePt t="19440" x="7410450" y="1670050"/>
          <p14:tracePt t="19447" x="7385050" y="1695450"/>
          <p14:tracePt t="19474" x="7308850" y="1816100"/>
          <p14:tracePt t="19490" x="7283450" y="1905000"/>
          <p14:tracePt t="19525" x="7245350" y="2152650"/>
          <p14:tracePt t="19557" x="7239000" y="2336800"/>
          <p14:tracePt t="19590" x="7226300" y="2571750"/>
          <p14:tracePt t="19592" x="7226300" y="2609850"/>
          <p14:tracePt t="19632" x="7226300" y="2933700"/>
          <p14:tracePt t="19667" x="7239000" y="3155950"/>
          <p14:tracePt t="19696" x="7308850" y="3435350"/>
          <p14:tracePt t="19724" x="7378700" y="3594100"/>
          <p14:tracePt t="19758" x="7512050" y="3835400"/>
          <p14:tracePt t="19760" x="7543800" y="3867150"/>
          <p14:tracePt t="19790" x="7588250" y="3917950"/>
          <p14:tracePt t="19792" x="7626350" y="3949700"/>
          <p14:tracePt t="19824" x="7759700" y="4057650"/>
          <p14:tracePt t="19833" x="7867650" y="4121150"/>
          <p14:tracePt t="19857" x="8058150" y="4165600"/>
          <p14:tracePt t="19890" x="8242300" y="4171950"/>
          <p14:tracePt t="19924" x="8483600" y="4121150"/>
          <p14:tracePt t="19960" x="8705850" y="4032250"/>
          <p14:tracePt t="19991" x="8890000" y="3937000"/>
          <p14:tracePt t="20027" x="9048750" y="3816350"/>
          <p14:tracePt t="20060" x="9131300" y="3721100"/>
          <p14:tracePt t="20091" x="9232900" y="3587750"/>
          <p14:tracePt t="20124" x="9321800" y="3441700"/>
          <p14:tracePt t="20158" x="9372600" y="3282950"/>
          <p14:tracePt t="20191" x="9410700" y="3028950"/>
          <p14:tracePt t="20233" x="9410700" y="2768600"/>
          <p14:tracePt t="20261" x="9398000" y="2540000"/>
          <p14:tracePt t="20291" x="9385300" y="2305050"/>
          <p14:tracePt t="20324" x="9347200" y="2095500"/>
          <p14:tracePt t="20358" x="9309100" y="1974850"/>
          <p14:tracePt t="20391" x="9245600" y="1835150"/>
          <p14:tracePt t="20424" x="9188450" y="1746250"/>
          <p14:tracePt t="20458" x="9118600" y="1651000"/>
          <p14:tracePt t="20492" x="8985250" y="1485900"/>
          <p14:tracePt t="20495" x="8953500" y="1454150"/>
          <p14:tracePt t="20526" x="8877300" y="1384300"/>
          <p14:tracePt t="20528" x="8858250" y="1358900"/>
          <p14:tracePt t="20558" x="8794750" y="1314450"/>
          <p14:tracePt t="20591" x="8743950" y="1276350"/>
          <p14:tracePt t="20625" x="8655050" y="1231900"/>
          <p14:tracePt t="20658" x="8585200" y="1200150"/>
          <p14:tracePt t="20692" x="8528050" y="1187450"/>
          <p14:tracePt t="20733" x="8362950" y="1174750"/>
          <p14:tracePt t="20741" x="8286750" y="1174750"/>
          <p14:tracePt t="20775" x="8058150" y="1174750"/>
          <p14:tracePt t="20803" x="7816850" y="1231900"/>
          <p14:tracePt t="20825" x="7702550" y="1276350"/>
          <p14:tracePt t="20858" x="7524750" y="1384300"/>
          <p14:tracePt t="20861" x="7493000" y="1403350"/>
          <p14:tracePt t="20892" x="7359650" y="1504950"/>
          <p14:tracePt t="20925" x="7302500" y="1593850"/>
          <p14:tracePt t="20958" x="7258050" y="1714500"/>
          <p14:tracePt t="20959" x="7245350" y="1765300"/>
          <p14:tracePt t="20975" x="7219950" y="1873250"/>
          <p14:tracePt t="21009" x="7156450" y="2165350"/>
          <p14:tracePt t="21042" x="7118350" y="2393950"/>
          <p14:tracePt t="21075" x="7105650" y="2635250"/>
          <p14:tracePt t="21084" x="7099300" y="2711450"/>
          <p14:tracePt t="21109" x="7092950" y="2908300"/>
          <p14:tracePt t="21142" x="7092950" y="3225800"/>
          <p14:tracePt t="21183" x="7124700" y="3416300"/>
          <p14:tracePt t="21217" x="7188200" y="3549650"/>
          <p14:tracePt t="21242" x="7245350" y="3638550"/>
          <p14:tracePt t="21276" x="7321550" y="3727450"/>
          <p14:tracePt t="21309" x="7410450" y="3803650"/>
          <p14:tracePt t="21342" x="7531100" y="3886200"/>
          <p14:tracePt t="21344" x="7562850" y="3905250"/>
          <p14:tracePt t="21385" x="7804150" y="3981450"/>
          <p14:tracePt t="21413" x="7956550" y="4013200"/>
          <p14:tracePt t="21442" x="8172450" y="4019550"/>
          <p14:tracePt t="21484" x="8413750" y="3981450"/>
          <p14:tracePt t="21509" x="8521700" y="3943350"/>
          <p14:tracePt t="21526" x="8597900" y="3917950"/>
          <p14:tracePt t="21542" x="8629650" y="3905250"/>
          <p14:tracePt t="21576" x="8756650" y="3873500"/>
          <p14:tracePt t="21577" x="8794750" y="3867150"/>
          <p14:tracePt t="21610" x="8902700" y="3848100"/>
          <p14:tracePt t="21643" x="8997950" y="3816350"/>
          <p14:tracePt t="21676" x="9010650" y="3810000"/>
          <p14:tracePt t="21709" x="9017000" y="3803650"/>
          <p14:tracePt t="21840" x="0" y="0"/>
        </p14:tracePtLst>
        <p14:tracePtLst>
          <p14:tracePt t="22917" x="9899650" y="1587500"/>
          <p14:tracePt t="22994" x="9906000" y="1600200"/>
          <p14:tracePt t="23011" x="9906000" y="1631950"/>
          <p14:tracePt t="23012" x="9912350" y="1657350"/>
          <p14:tracePt t="23044" x="9912350" y="1778000"/>
          <p14:tracePt t="23078" x="9918700" y="1962150"/>
          <p14:tracePt t="23111" x="9918700" y="2108200"/>
          <p14:tracePt t="23145" x="9925050" y="2273300"/>
          <p14:tracePt t="23178" x="9925050" y="2419350"/>
          <p14:tracePt t="23195" x="9931400" y="2514600"/>
          <p14:tracePt t="23228" x="9944100" y="2711450"/>
          <p14:tracePt t="23230" x="9944100" y="2762250"/>
          <p14:tracePt t="23245" x="9944100" y="2781300"/>
          <p14:tracePt t="23245" x="9944100" y="2825750"/>
          <p14:tracePt t="23262" x="9944100" y="2882900"/>
          <p14:tracePt t="23295" x="9944100" y="2990850"/>
          <p14:tracePt t="23328" x="9944100" y="3117850"/>
          <p14:tracePt t="23361" x="9956800" y="3238500"/>
          <p14:tracePt t="23395" x="9956800" y="3314700"/>
          <p14:tracePt t="23398" x="9956800" y="3333750"/>
          <p14:tracePt t="23436" x="9956800" y="3390900"/>
          <p14:tracePt t="23438" x="9956800" y="3403600"/>
          <p14:tracePt t="23464" x="9956800" y="3467100"/>
          <p14:tracePt t="23495" x="9956800" y="3536950"/>
          <p14:tracePt t="23528" x="9956800" y="3562350"/>
          <p14:tracePt t="23621" x="9950450" y="3556000"/>
          <p14:tracePt t="23647" x="9950450" y="3492500"/>
          <p14:tracePt t="23647" x="9950450" y="3454400"/>
          <p14:tracePt t="23662" x="9950450" y="3429000"/>
          <p14:tracePt t="23664" x="9950450" y="3359150"/>
          <p14:tracePt t="23695" x="9950450" y="3155950"/>
          <p14:tracePt t="23728" x="9956800" y="2857500"/>
          <p14:tracePt t="23762" x="9975850" y="2616200"/>
          <p14:tracePt t="23795" x="9994900" y="2400300"/>
          <p14:tracePt t="23829" x="10007600" y="2222500"/>
          <p14:tracePt t="23862" x="10007600" y="2063750"/>
          <p14:tracePt t="23895" x="10007600" y="1924050"/>
          <p14:tracePt t="23898" x="10007600" y="1866900"/>
          <p14:tracePt t="23912" x="10007600" y="1847850"/>
          <p14:tracePt t="23929" x="10007600" y="1797050"/>
          <p14:tracePt t="23929" x="10007600" y="1771650"/>
          <p14:tracePt t="23946" x="10007600" y="1746250"/>
          <p14:tracePt t="23979" x="9994900" y="1663700"/>
          <p14:tracePt t="23996" x="9994900" y="1638300"/>
          <p14:tracePt t="24029" x="9994900" y="1606550"/>
          <p14:tracePt t="24062" x="9994900" y="1555750"/>
          <p14:tracePt t="24096" x="9994900" y="1524000"/>
          <p14:tracePt t="24100" x="9994900" y="1517650"/>
          <p14:tracePt t="24148" x="9994900" y="1504950"/>
          <p14:tracePt t="24290" x="9988550" y="1606550"/>
          <p14:tracePt t="24292" x="9988550" y="1631950"/>
          <p14:tracePt t="24321" x="9988550" y="1771650"/>
          <p14:tracePt t="24354" x="9988550" y="1936750"/>
          <p14:tracePt t="24383" x="9988550" y="2070100"/>
          <p14:tracePt t="24421" x="9994900" y="2266950"/>
          <p14:tracePt t="24422" x="9994900" y="2311400"/>
          <p14:tracePt t="24446" x="9994900" y="2463800"/>
          <p14:tracePt t="24479" x="9994900" y="2641600"/>
          <p14:tracePt t="24513" x="9994900" y="2819400"/>
          <p14:tracePt t="24546" x="9994900" y="2978150"/>
          <p14:tracePt t="24556" x="9994900" y="3022600"/>
          <p14:tracePt t="24588" x="9994900" y="3105150"/>
          <p14:tracePt t="24621" x="9994900" y="3124200"/>
          <p14:tracePt t="24622" x="9994900" y="3130550"/>
          <p14:tracePt t="24649" x="9994900" y="3162300"/>
          <p14:tracePt t="24682" x="9994900" y="3194050"/>
          <p14:tracePt t="24713" x="9994900" y="3219450"/>
          <p14:tracePt t="24746" x="9994900" y="3225800"/>
          <p14:tracePt t="24986" x="0" y="0"/>
        </p14:tracePtLst>
        <p14:tracePtLst>
          <p14:tracePt t="26902" x="3200400" y="6400800"/>
          <p14:tracePt t="26993" x="3232150" y="6400800"/>
          <p14:tracePt t="27023" x="3276600" y="6400800"/>
          <p14:tracePt t="27058" x="3327400" y="6400800"/>
          <p14:tracePt t="27083" x="3371850" y="6400800"/>
          <p14:tracePt t="27116" x="3492500" y="6400800"/>
          <p14:tracePt t="27133" x="3562350" y="6400800"/>
          <p14:tracePt t="27166" x="3765550" y="6407150"/>
          <p14:tracePt t="27183" x="3841750" y="6407150"/>
          <p14:tracePt t="27200" x="3924300" y="6413500"/>
          <p14:tracePt t="27233" x="4013200" y="6413500"/>
          <p14:tracePt t="27235" x="4051300" y="6413500"/>
          <p14:tracePt t="27276" x="4159250" y="6413500"/>
          <p14:tracePt t="27305" x="4254500" y="6413500"/>
          <p14:tracePt t="27338" x="4413250" y="6413500"/>
          <p14:tracePt t="27366" x="4508500" y="6419850"/>
          <p14:tracePt t="27400" x="4616450" y="6419850"/>
          <p14:tracePt t="27402" x="4635500" y="6419850"/>
          <p14:tracePt t="27416" x="4667250" y="6419850"/>
          <p14:tracePt t="27433" x="4686300" y="6419850"/>
          <p14:tracePt t="27435" x="4711700" y="6419850"/>
          <p14:tracePt t="27466" x="4762500" y="6426200"/>
          <p14:tracePt t="27500" x="4870450" y="6432550"/>
          <p14:tracePt t="27533" x="4959350" y="6432550"/>
          <p14:tracePt t="27575" x="5022850" y="6432550"/>
          <p14:tracePt t="27601" x="5035550" y="6432550"/>
          <p14:tracePt t="27617" x="5086350" y="6432550"/>
          <p14:tracePt t="27633" x="5111750" y="6432550"/>
          <p14:tracePt t="27667" x="5149850" y="6432550"/>
          <p14:tracePt t="27668" x="5181600" y="6432550"/>
          <p14:tracePt t="27700" x="5213350" y="6432550"/>
          <p14:tracePt t="27733" x="5245100" y="6432550"/>
          <p14:tracePt t="27767" x="5276850" y="6432550"/>
          <p14:tracePt t="27800" x="5308600" y="6432550"/>
          <p14:tracePt t="27834" x="5327650" y="6432550"/>
          <p14:tracePt t="27867" x="5359400" y="6432550"/>
          <p14:tracePt t="27900" x="5397500" y="6432550"/>
          <p14:tracePt t="27902" x="5403850" y="6432550"/>
          <p14:tracePt t="27934" x="5422900" y="6432550"/>
          <p14:tracePt t="27967" x="5454650" y="6432550"/>
          <p14:tracePt t="28000" x="5480050" y="6432550"/>
          <p14:tracePt t="28034" x="5511800" y="6432550"/>
          <p14:tracePt t="28067" x="5543550" y="6432550"/>
          <p14:tracePt t="28101" x="5600700" y="6432550"/>
          <p14:tracePt t="28134" x="5638800" y="6432550"/>
          <p14:tracePt t="28136" x="5645150" y="6432550"/>
          <p14:tracePt t="28151" x="5651500" y="6432550"/>
          <p14:tracePt t="28167" x="5657850" y="6432550"/>
          <p14:tracePt t="28201" x="5670550" y="6432550"/>
          <p14:tracePt t="28234" x="5683250" y="6432550"/>
          <p14:tracePt t="28267" x="5695950" y="6432550"/>
          <p14:tracePt t="28301" x="5708650" y="6432550"/>
          <p14:tracePt t="28334" x="5721350" y="6432550"/>
          <p14:tracePt t="28368" x="5727700" y="6432550"/>
          <p14:tracePt t="28401" x="5746750" y="6432550"/>
          <p14:tracePt t="28403" x="5753100" y="6432550"/>
          <p14:tracePt t="28434" x="5791200" y="6432550"/>
          <p14:tracePt t="28472" x="5822950" y="6432550"/>
          <p14:tracePt t="28501" x="5848350" y="6432550"/>
          <p14:tracePt t="28535" x="5854700" y="6432550"/>
          <p14:tracePt t="28568" x="5873750" y="6432550"/>
          <p14:tracePt t="28602" x="5918200" y="6432550"/>
          <p14:tracePt t="28618" x="5949950" y="6432550"/>
          <p14:tracePt t="28651" x="6013450" y="6432550"/>
          <p14:tracePt t="28652" x="6019800" y="6432550"/>
          <p14:tracePt t="28685" x="6096000" y="6438900"/>
          <p14:tracePt t="28718" x="6140450" y="6438900"/>
          <p14:tracePt t="28759" x="6165850" y="6438900"/>
          <p14:tracePt t="28791" x="6229350" y="6438900"/>
          <p14:tracePt t="28821" x="6254750" y="6438900"/>
          <p14:tracePt t="28823" x="6267450" y="6438900"/>
          <p14:tracePt t="28852" x="6299200" y="6438900"/>
          <p14:tracePt t="28885" x="6337300" y="6445250"/>
          <p14:tracePt t="28918" x="6394450" y="6451600"/>
          <p14:tracePt t="28952" x="6451600" y="6451600"/>
          <p14:tracePt t="28985" x="6508750" y="6451600"/>
          <p14:tracePt t="29018" x="6565900" y="6457950"/>
          <p14:tracePt t="29056" x="6584950" y="6457950"/>
          <p14:tracePt t="29089" x="6604000" y="6457950"/>
          <p14:tracePt t="29118" x="6623050" y="6457950"/>
          <p14:tracePt t="29152" x="6635750" y="6457950"/>
          <p14:tracePt t="29185" x="6654800" y="6457950"/>
          <p14:tracePt t="29219" x="6680200" y="6457950"/>
          <p14:tracePt t="29252" x="6699250" y="6457950"/>
          <p14:tracePt t="29310" x="6705600" y="6457950"/>
          <p14:tracePt t="29342" x="6718300" y="6457950"/>
          <p14:tracePt t="29413" x="6724650" y="6457950"/>
          <p14:tracePt t="29445" x="6750050" y="6457950"/>
          <p14:tracePt t="29477" x="6800850" y="6451600"/>
          <p14:tracePt t="29502" x="6858000" y="6451600"/>
          <p14:tracePt t="29509" x="6870700" y="6445250"/>
          <p14:tracePt t="29541" x="6978650" y="6445250"/>
          <p14:tracePt t="29569" x="7061200" y="6438900"/>
          <p14:tracePt t="29570" x="7131050" y="6432550"/>
          <p14:tracePt t="29611" x="7251700" y="6426200"/>
          <p14:tracePt t="29636" x="7366000" y="6419850"/>
          <p14:tracePt t="29669" x="7493000" y="6407150"/>
          <p14:tracePt t="29703" x="7626350" y="6400800"/>
          <p14:tracePt t="29711" x="7664450" y="6400800"/>
          <p14:tracePt t="29745" x="7797800" y="6394450"/>
          <p14:tracePt t="29747" x="7823200" y="6394450"/>
          <p14:tracePt t="29776" x="7912100" y="6381750"/>
          <p14:tracePt t="29806" x="8020050" y="6375400"/>
          <p14:tracePt t="29836" x="8096250" y="6369050"/>
          <p14:tracePt t="29869" x="8166100" y="6369050"/>
          <p14:tracePt t="29903" x="8216900" y="6369050"/>
          <p14:tracePt t="29936" x="8261350" y="6362700"/>
          <p14:tracePt t="29970" x="8312150" y="6362700"/>
          <p14:tracePt t="30003" x="8375650" y="6362700"/>
          <p14:tracePt t="30004" x="8394700" y="6356350"/>
          <p14:tracePt t="30045" x="8458200" y="6356350"/>
          <p14:tracePt t="30070" x="8515350" y="6356350"/>
          <p14:tracePt t="30104" x="8604250" y="6356350"/>
          <p14:tracePt t="30136" x="8724900" y="6356350"/>
          <p14:tracePt t="30178" x="8890000" y="6362700"/>
          <p14:tracePt t="30212" x="9004300" y="6362700"/>
          <p14:tracePt t="30245" x="9112250" y="6362700"/>
          <p14:tracePt t="30247" x="9150350" y="6362700"/>
          <p14:tracePt t="30276" x="9182100" y="6362700"/>
          <p14:tracePt t="30478" x="0" y="0"/>
        </p14:tracePtLst>
        <p14:tracePtLst>
          <p14:tracePt t="30936" x="9131300" y="5695950"/>
          <p14:tracePt t="30963" x="9156700" y="5702300"/>
          <p14:tracePt t="30995" x="9277350" y="5702300"/>
          <p14:tracePt t="30996" x="9347200" y="5695950"/>
          <p14:tracePt t="31023" x="9512300" y="5683250"/>
          <p14:tracePt t="31056" x="9690100" y="5676900"/>
          <p14:tracePt t="31088" x="9804400" y="5676900"/>
          <p14:tracePt t="31104" x="9836150" y="5676900"/>
          <p14:tracePt t="31138" x="9886950" y="5670550"/>
          <p14:tracePt t="31171" x="9982200" y="5657850"/>
          <p14:tracePt t="31204" x="10185400" y="5626100"/>
          <p14:tracePt t="31207" x="10242550" y="5619750"/>
          <p14:tracePt t="31238" x="10528300" y="5562600"/>
          <p14:tracePt t="31272" x="10693400" y="5486400"/>
          <p14:tracePt t="31305" x="10750550" y="5397500"/>
          <p14:tracePt t="31339" x="10750550" y="5308600"/>
          <p14:tracePt t="31371" x="10737850" y="5264150"/>
          <p14:tracePt t="31405" x="10725150" y="5226050"/>
          <p14:tracePt t="31438" x="10699750" y="5156200"/>
          <p14:tracePt t="31471" x="10680700" y="5118100"/>
          <p14:tracePt t="31474" x="10680700" y="5111750"/>
          <p14:tracePt t="31505" x="10648950" y="5073650"/>
          <p14:tracePt t="31538" x="10515600" y="5010150"/>
          <p14:tracePt t="31572" x="10191750" y="4921250"/>
          <p14:tracePt t="31588" x="9982200" y="4895850"/>
          <p14:tracePt t="31622" x="9715500" y="4870450"/>
          <p14:tracePt t="31655" x="9594850" y="4857750"/>
          <p14:tracePt t="31657" x="9575800" y="4857750"/>
          <p14:tracePt t="31698" x="9512300" y="4857750"/>
          <p14:tracePt t="31730" x="9347200" y="4870450"/>
          <p14:tracePt t="31764" x="9213850" y="4902200"/>
          <p14:tracePt t="31790" x="9137650" y="4927600"/>
          <p14:tracePt t="31794" x="9118600" y="4933950"/>
          <p14:tracePt t="31823" x="9086850" y="4953000"/>
          <p14:tracePt t="31855" x="9055100" y="4991100"/>
          <p14:tracePt t="31889" x="9017000" y="5092700"/>
          <p14:tracePt t="31890" x="9017000" y="5130800"/>
          <p14:tracePt t="31932" x="9004300" y="5251450"/>
          <p14:tracePt t="31964" x="9004300" y="5308600"/>
          <p14:tracePt t="31991" x="9010650" y="5346700"/>
          <p14:tracePt t="32030" x="9055100" y="5429250"/>
          <p14:tracePt t="32064" x="9105900" y="5480050"/>
          <p14:tracePt t="32089" x="9163050" y="5518150"/>
          <p14:tracePt t="32122" x="9258300" y="5562600"/>
          <p14:tracePt t="32124" x="9296400" y="5575300"/>
          <p14:tracePt t="32156" x="9378950" y="5588000"/>
          <p14:tracePt t="32157" x="9404350" y="5588000"/>
          <p14:tracePt t="32189" x="9575800" y="5607050"/>
          <p14:tracePt t="32222" x="9791700" y="5607050"/>
          <p14:tracePt t="32256" x="10013950" y="5600700"/>
          <p14:tracePt t="32289" x="10153650" y="5594350"/>
          <p14:tracePt t="32322" x="10236200" y="5581650"/>
          <p14:tracePt t="32356" x="10363200" y="5543550"/>
          <p14:tracePt t="32389" x="10483850" y="5499100"/>
          <p14:tracePt t="32391" x="10502900" y="5492750"/>
          <p14:tracePt t="32423" x="10579100" y="5461000"/>
          <p14:tracePt t="32456" x="10604500" y="5422900"/>
          <p14:tracePt t="32489" x="10655300" y="5372100"/>
          <p14:tracePt t="32506" x="10674350" y="5346700"/>
          <p14:tracePt t="32539" x="10712450" y="5289550"/>
          <p14:tracePt t="32556" x="10718800" y="5264150"/>
          <p14:tracePt t="32573" x="10718800" y="5245100"/>
          <p14:tracePt t="32589" x="10718800" y="5200650"/>
          <p14:tracePt t="32590" x="10718800" y="5187950"/>
          <p14:tracePt t="32623" x="10699750" y="5143500"/>
          <p14:tracePt t="32656" x="10648950" y="5067300"/>
          <p14:tracePt t="32689" x="10560050" y="5003800"/>
          <p14:tracePt t="32723" x="10452100" y="4953000"/>
          <p14:tracePt t="32756" x="10306050" y="4914900"/>
          <p14:tracePt t="32790" x="10102850" y="4876800"/>
          <p14:tracePt t="32793" x="10083800" y="4876800"/>
          <p14:tracePt t="32823" x="10033000" y="4876800"/>
          <p14:tracePt t="32824" x="10007600" y="4876800"/>
          <p14:tracePt t="32856" x="9950450" y="4870450"/>
          <p14:tracePt t="32890" x="9791700" y="4870450"/>
          <p14:tracePt t="32923" x="9537700" y="4870450"/>
          <p14:tracePt t="32957" x="9359900" y="4870450"/>
          <p14:tracePt t="32990" x="9258300" y="4883150"/>
          <p14:tracePt t="33023" x="9201150" y="4902200"/>
          <p14:tracePt t="33057" x="9105900" y="4933950"/>
          <p14:tracePt t="33059" x="9086850" y="4940300"/>
          <p14:tracePt t="33090" x="9004300" y="4984750"/>
          <p14:tracePt t="33123" x="8947150" y="5022850"/>
          <p14:tracePt t="33157" x="8915400" y="5048250"/>
          <p14:tracePt t="33190" x="8896350" y="5086350"/>
          <p14:tracePt t="33224" x="8883650" y="5194300"/>
          <p14:tracePt t="33257" x="8877300" y="5283200"/>
          <p14:tracePt t="33274" x="8883650" y="5334000"/>
          <p14:tracePt t="33307" x="8921750" y="5410200"/>
          <p14:tracePt t="33309" x="8928100" y="5441950"/>
          <p14:tracePt t="33340" x="8966200" y="5486400"/>
          <p14:tracePt t="33374" x="9074150" y="5588000"/>
          <p14:tracePt t="33381" x="9099550" y="5600700"/>
          <p14:tracePt t="33407" x="9207500" y="5657850"/>
          <p14:tracePt t="33414" x="9271000" y="5683250"/>
          <p14:tracePt t="33448" x="9423400" y="5702300"/>
          <p14:tracePt t="33476" x="9525000" y="5708650"/>
          <p14:tracePt t="33509" x="9728200" y="5715000"/>
          <p14:tracePt t="33511" x="9772650" y="5715000"/>
          <p14:tracePt t="33541" x="10033000" y="5676900"/>
          <p14:tracePt t="33554" x="10147300" y="5651500"/>
          <p14:tracePt t="33574" x="10331450" y="5600700"/>
          <p14:tracePt t="33607" x="10553700" y="5568950"/>
          <p14:tracePt t="33641" x="10598150" y="5568950"/>
          <p14:tracePt t="33821" x="0" y="0"/>
        </p14:tracePtLst>
      </p14:laserTraceLst>
    </p:ext>
    <p:ext uri="{E180D4A7-C9FB-4DFB-919C-405C955672EB}">
      <p14:showEvtLst xmlns:p14="http://schemas.microsoft.com/office/powerpoint/2010/main">
        <p14:playEvt time="15" objId="103"/>
        <p14:stopEvt time="45725" objId="103"/>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列出所有指令的</a:t>
            </a:r>
            <a:r>
              <a:rPr lang="zh-CN" altLang="en-US" b="1" dirty="0">
                <a:cs typeface="Segoe UI Black" panose="020B0A02040204020203" pitchFamily="34" charset="0"/>
                <a:sym typeface="Arial" panose="020B0604020202020204" pitchFamily="34" charset="0"/>
              </a:rPr>
              <a:t>指令周期流程图</a:t>
            </a:r>
            <a:r>
              <a:rPr lang="zh-CN" altLang="en-US" dirty="0">
                <a:cs typeface="Segoe UI Black" panose="020B0A02040204020203" pitchFamily="34" charset="0"/>
                <a:sym typeface="Arial" panose="020B0604020202020204" pitchFamily="34" charset="0"/>
              </a:rPr>
              <a:t>，明确各节拍控制信号</a:t>
            </a: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endParaRPr lang="en-US" altLang="zh-CN" dirty="0">
              <a:cs typeface="Segoe UI Black" panose="020B0A02040204020203" pitchFamily="34" charset="0"/>
              <a:sym typeface="Arial" panose="020B0604020202020204" pitchFamily="34" charset="0"/>
            </a:endParaRPr>
          </a:p>
          <a:p>
            <a:pPr marL="433471" indent="-433471">
              <a:spcBef>
                <a:spcPts val="569"/>
              </a:spcBef>
              <a:spcAft>
                <a:spcPts val="569"/>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endParaRPr lang="zh-CN" alt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3" y="1824718"/>
            <a:ext cx="5962651" cy="399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902864"/>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E180D4A7-C9FB-4DFB-919C-405C955672EB}">
      <p14:showEvtLst xmlns:p14="http://schemas.microsoft.com/office/powerpoint/2010/main">
        <p14:playEvt time="157" objId="10"/>
        <p14:stopEvt time="182" objId="10"/>
      </p14:showEvtLst>
    </p:ext>
  </p:extLs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fontScale="92500" lnSpcReduction="20000"/>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60000"/>
              </a:lnSpc>
            </a:pPr>
            <a:r>
              <a:rPr lang="zh-CN" altLang="en-US" dirty="0"/>
              <a:t>指令周期与时序（★★★）</a:t>
            </a:r>
          </a:p>
          <a:p>
            <a:pPr>
              <a:lnSpc>
                <a:spcPct val="160000"/>
              </a:lnSpc>
            </a:pPr>
            <a:r>
              <a:rPr lang="zh-CN" altLang="en-US" b="1" dirty="0">
                <a:solidFill>
                  <a:srgbClr val="C00000"/>
                </a:solidFill>
              </a:rPr>
              <a:t>硬布线控制器设计</a:t>
            </a:r>
            <a:endParaRPr lang="en-US" altLang="zh-CN" b="1" dirty="0">
              <a:solidFill>
                <a:srgbClr val="C00000"/>
              </a:solidFill>
            </a:endParaRPr>
          </a:p>
          <a:p>
            <a:pPr lvl="1">
              <a:lnSpc>
                <a:spcPct val="160000"/>
              </a:lnSpc>
            </a:pPr>
            <a:r>
              <a:rPr lang="zh-CN" altLang="en-US" b="1" dirty="0">
                <a:solidFill>
                  <a:schemeClr val="tx1"/>
                </a:solidFill>
              </a:rPr>
              <a:t>三级时序硬布线控制器设计</a:t>
            </a:r>
            <a:endParaRPr lang="en-US" altLang="zh-CN" b="1" dirty="0">
              <a:solidFill>
                <a:schemeClr val="tx1"/>
              </a:solidFill>
            </a:endParaRPr>
          </a:p>
          <a:p>
            <a:pPr lvl="1">
              <a:lnSpc>
                <a:spcPct val="160000"/>
              </a:lnSpc>
            </a:pPr>
            <a:r>
              <a:rPr lang="zh-CN" altLang="en-US" b="1" dirty="0">
                <a:solidFill>
                  <a:schemeClr val="tx1"/>
                </a:solidFill>
              </a:rPr>
              <a:t>现代时序硬布线控制器设计</a:t>
            </a:r>
          </a:p>
          <a:p>
            <a:pPr>
              <a:lnSpc>
                <a:spcPct val="160000"/>
              </a:lnSpc>
            </a:pPr>
            <a:r>
              <a:rPr lang="zh-CN" altLang="en-US" dirty="0"/>
              <a:t>微程序控制器设计</a:t>
            </a:r>
          </a:p>
          <a:p>
            <a:pPr>
              <a:lnSpc>
                <a:spcPct val="150000"/>
              </a:lnSpc>
            </a:pPr>
            <a:r>
              <a:rPr lang="en-US" altLang="zh-CN" dirty="0"/>
              <a:t>MIPS</a:t>
            </a:r>
            <a:r>
              <a:rPr lang="zh-CN" altLang="en-US" dirty="0"/>
              <a:t>单周期</a:t>
            </a:r>
            <a:r>
              <a:rPr lang="en-US" altLang="zh-CN" dirty="0"/>
              <a:t>CPU</a:t>
            </a:r>
            <a:r>
              <a:rPr lang="zh-CN" altLang="en-US" dirty="0"/>
              <a:t>设计（不要求，可自学）</a:t>
            </a:r>
          </a:p>
          <a:p>
            <a:pPr>
              <a:lnSpc>
                <a:spcPct val="160000"/>
              </a:lnSpc>
            </a:pPr>
            <a:r>
              <a:rPr lang="en-US" altLang="zh-CN" dirty="0"/>
              <a:t>CPU</a:t>
            </a:r>
            <a:r>
              <a:rPr lang="zh-CN" altLang="en-US" dirty="0"/>
              <a:t>设计实验（不要求）</a:t>
            </a:r>
          </a:p>
          <a:p>
            <a:pPr>
              <a:lnSpc>
                <a:spcPct val="16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403113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sp>
        <p:nvSpPr>
          <p:cNvPr id="4" name="矩形 3"/>
          <p:cNvSpPr/>
          <p:nvPr/>
        </p:nvSpPr>
        <p:spPr bwMode="auto">
          <a:xfrm>
            <a:off x="5724963" y="1354687"/>
            <a:ext cx="6224151" cy="4734852"/>
          </a:xfrm>
          <a:prstGeom prst="rect">
            <a:avLst/>
          </a:prstGeom>
          <a:solidFill>
            <a:schemeClr val="accent1">
              <a:lumMod val="40000"/>
              <a:lumOff val="60000"/>
              <a:alpha val="32000"/>
            </a:schemeClr>
          </a:solidFill>
          <a:ln w="28575">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 name="矩形 4"/>
          <p:cNvSpPr/>
          <p:nvPr/>
        </p:nvSpPr>
        <p:spPr bwMode="auto">
          <a:xfrm>
            <a:off x="232532" y="1354687"/>
            <a:ext cx="5367076" cy="4734852"/>
          </a:xfrm>
          <a:prstGeom prst="rect">
            <a:avLst/>
          </a:prstGeom>
          <a:solidFill>
            <a:srgbClr val="F9F97F">
              <a:alpha val="28000"/>
            </a:srgbClr>
          </a:solidFill>
          <a:ln w="28575">
            <a:solidFill>
              <a:srgbClr val="FF6600"/>
            </a:solidFill>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6" name="组合 5"/>
          <p:cNvGrpSpPr/>
          <p:nvPr/>
        </p:nvGrpSpPr>
        <p:grpSpPr>
          <a:xfrm>
            <a:off x="644320" y="1544094"/>
            <a:ext cx="5242379" cy="3725684"/>
            <a:chOff x="3530218" y="1456201"/>
            <a:chExt cx="6607156" cy="4695611"/>
          </a:xfrm>
        </p:grpSpPr>
        <p:sp>
          <p:nvSpPr>
            <p:cNvPr id="7" name="Rectangle 5"/>
            <p:cNvSpPr>
              <a:spLocks noChangeArrowheads="1"/>
            </p:cNvSpPr>
            <p:nvPr/>
          </p:nvSpPr>
          <p:spPr bwMode="auto">
            <a:xfrm>
              <a:off x="6149714" y="5284478"/>
              <a:ext cx="2581654" cy="76132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时序发生器</a:t>
              </a:r>
              <a:endParaRPr lang="zh-CN" altLang="en-US" sz="1707"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Rectangle 6"/>
            <p:cNvSpPr>
              <a:spLocks noChangeArrowheads="1"/>
            </p:cNvSpPr>
            <p:nvPr/>
          </p:nvSpPr>
          <p:spPr bwMode="auto">
            <a:xfrm>
              <a:off x="6333455" y="1456201"/>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sp>
          <p:nvSpPr>
            <p:cNvPr id="9" name="Rectangle 8"/>
            <p:cNvSpPr>
              <a:spLocks noChangeArrowheads="1"/>
            </p:cNvSpPr>
            <p:nvPr/>
          </p:nvSpPr>
          <p:spPr bwMode="auto">
            <a:xfrm>
              <a:off x="3534013" y="3306894"/>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10" name="Rectangle 9"/>
            <p:cNvSpPr>
              <a:spLocks noChangeArrowheads="1"/>
            </p:cNvSpPr>
            <p:nvPr/>
          </p:nvSpPr>
          <p:spPr bwMode="auto">
            <a:xfrm>
              <a:off x="3530218"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11" name="Rectangle 10"/>
            <p:cNvSpPr>
              <a:spLocks noChangeArrowheads="1"/>
            </p:cNvSpPr>
            <p:nvPr/>
          </p:nvSpPr>
          <p:spPr bwMode="auto">
            <a:xfrm>
              <a:off x="4241221" y="2526435"/>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latin typeface="微软雅黑"/>
                  <a:ea typeface="微软雅黑"/>
                </a:rPr>
                <a:t>反馈信号</a:t>
              </a:r>
            </a:p>
          </p:txBody>
        </p:sp>
        <p:grpSp>
          <p:nvGrpSpPr>
            <p:cNvPr id="12" name="Group 11"/>
            <p:cNvGrpSpPr>
              <a:grpSpLocks/>
            </p:cNvGrpSpPr>
            <p:nvPr/>
          </p:nvGrpSpPr>
          <p:grpSpPr bwMode="auto">
            <a:xfrm>
              <a:off x="6305417" y="1869059"/>
              <a:ext cx="2122917" cy="455389"/>
              <a:chOff x="2746" y="1207"/>
              <a:chExt cx="1268" cy="409"/>
            </a:xfrm>
          </p:grpSpPr>
          <p:grpSp>
            <p:nvGrpSpPr>
              <p:cNvPr id="70" name="Group 12"/>
              <p:cNvGrpSpPr>
                <a:grpSpLocks/>
              </p:cNvGrpSpPr>
              <p:nvPr/>
            </p:nvGrpSpPr>
            <p:grpSpPr bwMode="auto">
              <a:xfrm>
                <a:off x="2746" y="1207"/>
                <a:ext cx="725" cy="409"/>
                <a:chOff x="4330" y="2840"/>
                <a:chExt cx="725" cy="409"/>
              </a:xfrm>
            </p:grpSpPr>
            <p:sp>
              <p:nvSpPr>
                <p:cNvPr id="77"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8"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9"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0"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1"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2"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3"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4"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85"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71"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2"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3"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4"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5"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76"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3" name="Group 28"/>
            <p:cNvGrpSpPr>
              <a:grpSpLocks/>
            </p:cNvGrpSpPr>
            <p:nvPr/>
          </p:nvGrpSpPr>
          <p:grpSpPr bwMode="auto">
            <a:xfrm>
              <a:off x="6377409" y="4753749"/>
              <a:ext cx="1063133" cy="532403"/>
              <a:chOff x="2789" y="3067"/>
              <a:chExt cx="635" cy="318"/>
            </a:xfrm>
          </p:grpSpPr>
          <p:sp>
            <p:nvSpPr>
              <p:cNvPr id="62" name="Line 29"/>
              <p:cNvSpPr>
                <a:spLocks noChangeShapeType="1"/>
              </p:cNvSpPr>
              <p:nvPr/>
            </p:nvSpPr>
            <p:spPr bwMode="auto">
              <a:xfrm flipV="1">
                <a:off x="278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3" name="Line 30"/>
              <p:cNvSpPr>
                <a:spLocks noChangeShapeType="1"/>
              </p:cNvSpPr>
              <p:nvPr/>
            </p:nvSpPr>
            <p:spPr bwMode="auto">
              <a:xfrm flipV="1">
                <a:off x="2879"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4" name="Line 31"/>
              <p:cNvSpPr>
                <a:spLocks noChangeShapeType="1"/>
              </p:cNvSpPr>
              <p:nvPr/>
            </p:nvSpPr>
            <p:spPr bwMode="auto">
              <a:xfrm flipV="1">
                <a:off x="2970"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5" name="Line 32"/>
              <p:cNvSpPr>
                <a:spLocks noChangeShapeType="1"/>
              </p:cNvSpPr>
              <p:nvPr/>
            </p:nvSpPr>
            <p:spPr bwMode="auto">
              <a:xfrm flipV="1">
                <a:off x="3061"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6" name="Line 33"/>
              <p:cNvSpPr>
                <a:spLocks noChangeShapeType="1"/>
              </p:cNvSpPr>
              <p:nvPr/>
            </p:nvSpPr>
            <p:spPr bwMode="auto">
              <a:xfrm flipV="1">
                <a:off x="315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7" name="Line 34"/>
              <p:cNvSpPr>
                <a:spLocks noChangeShapeType="1"/>
              </p:cNvSpPr>
              <p:nvPr/>
            </p:nvSpPr>
            <p:spPr bwMode="auto">
              <a:xfrm flipV="1">
                <a:off x="3242"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8" name="Line 35"/>
              <p:cNvSpPr>
                <a:spLocks noChangeShapeType="1"/>
              </p:cNvSpPr>
              <p:nvPr/>
            </p:nvSpPr>
            <p:spPr bwMode="auto">
              <a:xfrm flipV="1">
                <a:off x="3333"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9" name="Line 36"/>
              <p:cNvSpPr>
                <a:spLocks noChangeShapeType="1"/>
              </p:cNvSpPr>
              <p:nvPr/>
            </p:nvSpPr>
            <p:spPr bwMode="auto">
              <a:xfrm flipV="1">
                <a:off x="3424" y="3067"/>
                <a:ext cx="0" cy="318"/>
              </a:xfrm>
              <a:prstGeom prst="line">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grpSp>
          <p:nvGrpSpPr>
            <p:cNvPr id="14" name="Group 37"/>
            <p:cNvGrpSpPr>
              <a:grpSpLocks/>
            </p:cNvGrpSpPr>
            <p:nvPr/>
          </p:nvGrpSpPr>
          <p:grpSpPr bwMode="auto">
            <a:xfrm>
              <a:off x="7591222" y="4753749"/>
              <a:ext cx="909103" cy="532403"/>
              <a:chOff x="3514" y="3067"/>
              <a:chExt cx="543" cy="318"/>
            </a:xfrm>
          </p:grpSpPr>
          <p:sp>
            <p:nvSpPr>
              <p:cNvPr id="55" name="Line 38"/>
              <p:cNvSpPr>
                <a:spLocks noChangeShapeType="1"/>
              </p:cNvSpPr>
              <p:nvPr/>
            </p:nvSpPr>
            <p:spPr bwMode="auto">
              <a:xfrm flipV="1">
                <a:off x="351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6" name="Line 39"/>
              <p:cNvSpPr>
                <a:spLocks noChangeShapeType="1"/>
              </p:cNvSpPr>
              <p:nvPr/>
            </p:nvSpPr>
            <p:spPr bwMode="auto">
              <a:xfrm flipV="1">
                <a:off x="360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7" name="Line 40"/>
              <p:cNvSpPr>
                <a:spLocks noChangeShapeType="1"/>
              </p:cNvSpPr>
              <p:nvPr/>
            </p:nvSpPr>
            <p:spPr bwMode="auto">
              <a:xfrm flipV="1">
                <a:off x="3694"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8" name="Line 41"/>
              <p:cNvSpPr>
                <a:spLocks noChangeShapeType="1"/>
              </p:cNvSpPr>
              <p:nvPr/>
            </p:nvSpPr>
            <p:spPr bwMode="auto">
              <a:xfrm flipV="1">
                <a:off x="3785"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59" name="Line 42"/>
              <p:cNvSpPr>
                <a:spLocks noChangeShapeType="1"/>
              </p:cNvSpPr>
              <p:nvPr/>
            </p:nvSpPr>
            <p:spPr bwMode="auto">
              <a:xfrm flipV="1">
                <a:off x="3876"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0" name="Line 43"/>
              <p:cNvSpPr>
                <a:spLocks noChangeShapeType="1"/>
              </p:cNvSpPr>
              <p:nvPr/>
            </p:nvSpPr>
            <p:spPr bwMode="auto">
              <a:xfrm flipV="1">
                <a:off x="396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61" name="Line 44"/>
              <p:cNvSpPr>
                <a:spLocks noChangeShapeType="1"/>
              </p:cNvSpPr>
              <p:nvPr/>
            </p:nvSpPr>
            <p:spPr bwMode="auto">
              <a:xfrm flipV="1">
                <a:off x="4057" y="3067"/>
                <a:ext cx="0" cy="318"/>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grpSp>
          <p:nvGrpSpPr>
            <p:cNvPr id="15" name="Group 45"/>
            <p:cNvGrpSpPr>
              <a:grpSpLocks/>
            </p:cNvGrpSpPr>
            <p:nvPr/>
          </p:nvGrpSpPr>
          <p:grpSpPr bwMode="auto">
            <a:xfrm>
              <a:off x="5922020" y="4882689"/>
              <a:ext cx="1642415" cy="373354"/>
              <a:chOff x="2335" y="3054"/>
              <a:chExt cx="981" cy="223"/>
            </a:xfrm>
          </p:grpSpPr>
          <p:sp>
            <p:nvSpPr>
              <p:cNvPr id="53" name="Rectangle 46"/>
              <p:cNvSpPr>
                <a:spLocks noChangeArrowheads="1"/>
              </p:cNvSpPr>
              <p:nvPr/>
            </p:nvSpPr>
            <p:spPr bwMode="auto">
              <a:xfrm>
                <a:off x="2335" y="3054"/>
                <a:ext cx="324"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C00000"/>
                    </a:solidFill>
                    <a:latin typeface="微软雅黑"/>
                    <a:ea typeface="微软雅黑"/>
                  </a:rPr>
                  <a:t>M</a:t>
                </a:r>
                <a:r>
                  <a:rPr lang="en-US" altLang="zh-CN" sz="1327" b="1" baseline="-25000" dirty="0">
                    <a:solidFill>
                      <a:srgbClr val="C00000"/>
                    </a:solidFill>
                    <a:latin typeface="微软雅黑"/>
                    <a:ea typeface="微软雅黑"/>
                  </a:rPr>
                  <a:t>1</a:t>
                </a:r>
              </a:p>
            </p:txBody>
          </p:sp>
          <p:sp>
            <p:nvSpPr>
              <p:cNvPr id="54" name="Rectangle 47"/>
              <p:cNvSpPr>
                <a:spLocks noChangeArrowheads="1"/>
              </p:cNvSpPr>
              <p:nvPr/>
            </p:nvSpPr>
            <p:spPr bwMode="auto">
              <a:xfrm>
                <a:off x="3020" y="3054"/>
                <a:ext cx="29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a:solidFill>
                      <a:srgbClr val="C00000"/>
                    </a:solidFill>
                    <a:latin typeface="微软雅黑"/>
                    <a:ea typeface="微软雅黑"/>
                  </a:rPr>
                  <a:t>M</a:t>
                </a:r>
                <a:r>
                  <a:rPr lang="en-US" altLang="zh-CN" sz="1327" b="1" baseline="-25000">
                    <a:solidFill>
                      <a:srgbClr val="C00000"/>
                    </a:solidFill>
                    <a:latin typeface="微软雅黑"/>
                    <a:ea typeface="微软雅黑"/>
                  </a:rPr>
                  <a:t>i</a:t>
                </a:r>
              </a:p>
            </p:txBody>
          </p:sp>
        </p:grpSp>
        <p:grpSp>
          <p:nvGrpSpPr>
            <p:cNvPr id="16" name="Group 48"/>
            <p:cNvGrpSpPr>
              <a:grpSpLocks/>
            </p:cNvGrpSpPr>
            <p:nvPr/>
          </p:nvGrpSpPr>
          <p:grpSpPr bwMode="auto">
            <a:xfrm>
              <a:off x="7487416" y="4882689"/>
              <a:ext cx="1438159" cy="373354"/>
              <a:chOff x="3270" y="3054"/>
              <a:chExt cx="859" cy="223"/>
            </a:xfrm>
          </p:grpSpPr>
          <p:sp>
            <p:nvSpPr>
              <p:cNvPr id="51" name="Rectangle 49"/>
              <p:cNvSpPr>
                <a:spLocks noChangeArrowheads="1"/>
              </p:cNvSpPr>
              <p:nvPr/>
            </p:nvSpPr>
            <p:spPr bwMode="auto">
              <a:xfrm>
                <a:off x="3270" y="3054"/>
                <a:ext cx="27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chemeClr val="accent5"/>
                    </a:solidFill>
                    <a:latin typeface="微软雅黑"/>
                    <a:ea typeface="微软雅黑"/>
                  </a:rPr>
                  <a:t>T</a:t>
                </a:r>
                <a:r>
                  <a:rPr lang="en-US" altLang="zh-CN" sz="1327" b="1" baseline="-25000" dirty="0">
                    <a:solidFill>
                      <a:schemeClr val="accent5"/>
                    </a:solidFill>
                    <a:latin typeface="微软雅黑"/>
                    <a:ea typeface="微软雅黑"/>
                  </a:rPr>
                  <a:t>1</a:t>
                </a:r>
              </a:p>
            </p:txBody>
          </p:sp>
          <p:sp>
            <p:nvSpPr>
              <p:cNvPr id="52" name="Rectangle 50"/>
              <p:cNvSpPr>
                <a:spLocks noChangeArrowheads="1"/>
              </p:cNvSpPr>
              <p:nvPr/>
            </p:nvSpPr>
            <p:spPr bwMode="auto">
              <a:xfrm>
                <a:off x="3860" y="3054"/>
                <a:ext cx="269"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chemeClr val="accent5"/>
                    </a:solidFill>
                    <a:latin typeface="微软雅黑"/>
                    <a:ea typeface="微软雅黑"/>
                  </a:rPr>
                  <a:t>T</a:t>
                </a:r>
                <a:r>
                  <a:rPr lang="en-US" altLang="zh-CN" sz="1327" b="1" baseline="-25000" dirty="0" err="1">
                    <a:solidFill>
                      <a:schemeClr val="accent5"/>
                    </a:solidFill>
                    <a:latin typeface="微软雅黑"/>
                    <a:ea typeface="微软雅黑"/>
                  </a:rPr>
                  <a:t>k</a:t>
                </a:r>
                <a:endParaRPr lang="en-US" altLang="zh-CN" sz="1327" b="1" baseline="-25000" dirty="0">
                  <a:solidFill>
                    <a:schemeClr val="accent5"/>
                  </a:solidFill>
                  <a:latin typeface="微软雅黑"/>
                  <a:ea typeface="微软雅黑"/>
                </a:endParaRPr>
              </a:p>
            </p:txBody>
          </p:sp>
        </p:grpSp>
        <p:grpSp>
          <p:nvGrpSpPr>
            <p:cNvPr id="17" name="Group 51"/>
            <p:cNvGrpSpPr>
              <a:grpSpLocks/>
            </p:cNvGrpSpPr>
            <p:nvPr/>
          </p:nvGrpSpPr>
          <p:grpSpPr bwMode="auto">
            <a:xfrm rot="5400000">
              <a:off x="5366967" y="3728195"/>
              <a:ext cx="909103" cy="607743"/>
              <a:chOff x="3514" y="3067"/>
              <a:chExt cx="543" cy="318"/>
            </a:xfrm>
          </p:grpSpPr>
          <p:sp>
            <p:nvSpPr>
              <p:cNvPr id="44" name="Line 52"/>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5" name="Line 53"/>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6" name="Line 54"/>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7" name="Line 55"/>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8" name="Line 56"/>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49" name="Line 57"/>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50" name="Line 58"/>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8" name="Group 59"/>
            <p:cNvGrpSpPr>
              <a:grpSpLocks/>
            </p:cNvGrpSpPr>
            <p:nvPr/>
          </p:nvGrpSpPr>
          <p:grpSpPr bwMode="auto">
            <a:xfrm>
              <a:off x="5569555" y="3214206"/>
              <a:ext cx="445344" cy="1664179"/>
              <a:chOff x="2139" y="2034"/>
              <a:chExt cx="266" cy="994"/>
            </a:xfrm>
          </p:grpSpPr>
          <p:sp>
            <p:nvSpPr>
              <p:cNvPr id="42" name="Rectangle 60"/>
              <p:cNvSpPr>
                <a:spLocks noChangeArrowheads="1"/>
              </p:cNvSpPr>
              <p:nvPr/>
            </p:nvSpPr>
            <p:spPr bwMode="auto">
              <a:xfrm>
                <a:off x="2139" y="2034"/>
                <a:ext cx="23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6600"/>
                    </a:solidFill>
                    <a:latin typeface="微软雅黑"/>
                    <a:ea typeface="微软雅黑"/>
                  </a:rPr>
                  <a:t>I</a:t>
                </a:r>
                <a:r>
                  <a:rPr lang="en-US" altLang="zh-CN" sz="1327" b="1" baseline="-25000" dirty="0">
                    <a:solidFill>
                      <a:srgbClr val="FF6600"/>
                    </a:solidFill>
                    <a:latin typeface="微软雅黑"/>
                    <a:ea typeface="微软雅黑"/>
                  </a:rPr>
                  <a:t>1</a:t>
                </a:r>
              </a:p>
            </p:txBody>
          </p:sp>
          <p:sp>
            <p:nvSpPr>
              <p:cNvPr id="43" name="Rectangle 61"/>
              <p:cNvSpPr>
                <a:spLocks noChangeArrowheads="1"/>
              </p:cNvSpPr>
              <p:nvPr/>
            </p:nvSpPr>
            <p:spPr bwMode="auto">
              <a:xfrm>
                <a:off x="2139" y="2805"/>
                <a:ext cx="26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FF6600"/>
                    </a:solidFill>
                    <a:latin typeface="微软雅黑"/>
                    <a:ea typeface="微软雅黑"/>
                  </a:rPr>
                  <a:t>I</a:t>
                </a:r>
                <a:r>
                  <a:rPr lang="en-US" altLang="zh-CN" sz="1327" b="1" baseline="-25000" dirty="0" err="1">
                    <a:solidFill>
                      <a:srgbClr val="FF6600"/>
                    </a:solidFill>
                    <a:latin typeface="微软雅黑"/>
                    <a:ea typeface="微软雅黑"/>
                  </a:rPr>
                  <a:t>m</a:t>
                </a:r>
                <a:endParaRPr lang="en-US" altLang="zh-CN" sz="1327" b="1" baseline="-25000" dirty="0">
                  <a:solidFill>
                    <a:srgbClr val="FF6600"/>
                  </a:solidFill>
                  <a:latin typeface="微软雅黑"/>
                  <a:ea typeface="微软雅黑"/>
                </a:endParaRPr>
              </a:p>
            </p:txBody>
          </p:sp>
        </p:grpSp>
        <p:grpSp>
          <p:nvGrpSpPr>
            <p:cNvPr id="19" name="Group 62"/>
            <p:cNvGrpSpPr>
              <a:grpSpLocks/>
            </p:cNvGrpSpPr>
            <p:nvPr/>
          </p:nvGrpSpPr>
          <p:grpSpPr bwMode="auto">
            <a:xfrm>
              <a:off x="5866768" y="1884139"/>
              <a:ext cx="3035368" cy="373354"/>
              <a:chOff x="2302" y="1263"/>
              <a:chExt cx="1813" cy="223"/>
            </a:xfrm>
          </p:grpSpPr>
          <p:sp>
            <p:nvSpPr>
              <p:cNvPr id="40" name="Rectangle 63"/>
              <p:cNvSpPr>
                <a:spLocks noChangeArrowheads="1"/>
              </p:cNvSpPr>
              <p:nvPr/>
            </p:nvSpPr>
            <p:spPr bwMode="auto">
              <a:xfrm>
                <a:off x="2302" y="1263"/>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41" name="Rectangle 64"/>
              <p:cNvSpPr>
                <a:spLocks noChangeArrowheads="1"/>
              </p:cNvSpPr>
              <p:nvPr/>
            </p:nvSpPr>
            <p:spPr bwMode="auto">
              <a:xfrm>
                <a:off x="3835" y="1263"/>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grpSp>
          <p:nvGrpSpPr>
            <p:cNvPr id="20" name="Group 65"/>
            <p:cNvGrpSpPr>
              <a:grpSpLocks/>
            </p:cNvGrpSpPr>
            <p:nvPr/>
          </p:nvGrpSpPr>
          <p:grpSpPr bwMode="auto">
            <a:xfrm flipH="1">
              <a:off x="8747929" y="5506998"/>
              <a:ext cx="607743" cy="301360"/>
              <a:chOff x="2108" y="3614"/>
              <a:chExt cx="363" cy="180"/>
            </a:xfrm>
          </p:grpSpPr>
          <p:sp>
            <p:nvSpPr>
              <p:cNvPr id="37" name="Line 66"/>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38" name="Line 67"/>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39" name="Line 68"/>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21" name="Group 71"/>
            <p:cNvGrpSpPr>
              <a:grpSpLocks/>
            </p:cNvGrpSpPr>
            <p:nvPr/>
          </p:nvGrpSpPr>
          <p:grpSpPr bwMode="auto">
            <a:xfrm>
              <a:off x="5519321" y="2514382"/>
              <a:ext cx="607744" cy="453715"/>
              <a:chOff x="2108" y="3614"/>
              <a:chExt cx="363" cy="271"/>
            </a:xfrm>
          </p:grpSpPr>
          <p:sp>
            <p:nvSpPr>
              <p:cNvPr id="33" name="Line 72"/>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4" name="Line 73"/>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5" name="Line 74"/>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sp>
            <p:nvSpPr>
              <p:cNvPr id="36" name="Line 75"/>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latin typeface="微软雅黑"/>
                  <a:ea typeface="微软雅黑"/>
                </a:endParaRPr>
              </a:p>
            </p:txBody>
          </p:sp>
        </p:grpSp>
        <p:grpSp>
          <p:nvGrpSpPr>
            <p:cNvPr id="22" name="Group 76"/>
            <p:cNvGrpSpPr>
              <a:grpSpLocks/>
            </p:cNvGrpSpPr>
            <p:nvPr/>
          </p:nvGrpSpPr>
          <p:grpSpPr bwMode="auto">
            <a:xfrm>
              <a:off x="5157686" y="2317104"/>
              <a:ext cx="468785" cy="773492"/>
              <a:chOff x="1888" y="1476"/>
              <a:chExt cx="280" cy="462"/>
            </a:xfrm>
          </p:grpSpPr>
          <p:sp>
            <p:nvSpPr>
              <p:cNvPr id="31" name="Rectangle 77"/>
              <p:cNvSpPr>
                <a:spLocks noChangeArrowheads="1"/>
              </p:cNvSpPr>
              <p:nvPr/>
            </p:nvSpPr>
            <p:spPr bwMode="auto">
              <a:xfrm>
                <a:off x="1888" y="147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latin typeface="微软雅黑"/>
                    <a:ea typeface="微软雅黑"/>
                  </a:rPr>
                  <a:t>B</a:t>
                </a:r>
                <a:r>
                  <a:rPr lang="en-US" altLang="zh-CN" sz="1327" b="1" baseline="-25000" dirty="0">
                    <a:latin typeface="微软雅黑"/>
                    <a:ea typeface="微软雅黑"/>
                  </a:rPr>
                  <a:t>1</a:t>
                </a:r>
              </a:p>
            </p:txBody>
          </p:sp>
          <p:sp>
            <p:nvSpPr>
              <p:cNvPr id="32" name="Rectangle 78"/>
              <p:cNvSpPr>
                <a:spLocks noChangeArrowheads="1"/>
              </p:cNvSpPr>
              <p:nvPr/>
            </p:nvSpPr>
            <p:spPr bwMode="auto">
              <a:xfrm>
                <a:off x="1893" y="1715"/>
                <a:ext cx="25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latin typeface="微软雅黑"/>
                    <a:ea typeface="微软雅黑"/>
                  </a:rPr>
                  <a:t>B</a:t>
                </a:r>
                <a:r>
                  <a:rPr lang="en-US" altLang="zh-CN" sz="1327" b="1" baseline="-25000" dirty="0" err="1">
                    <a:latin typeface="微软雅黑"/>
                    <a:ea typeface="微软雅黑"/>
                  </a:rPr>
                  <a:t>j</a:t>
                </a:r>
                <a:endParaRPr lang="en-US" altLang="zh-CN" sz="1327" b="1" baseline="-25000" dirty="0">
                  <a:latin typeface="微软雅黑"/>
                  <a:ea typeface="微软雅黑"/>
                </a:endParaRPr>
              </a:p>
            </p:txBody>
          </p:sp>
        </p:grpSp>
        <p:sp>
          <p:nvSpPr>
            <p:cNvPr id="23" name="Rectangle 79"/>
            <p:cNvSpPr>
              <a:spLocks noChangeArrowheads="1"/>
            </p:cNvSpPr>
            <p:nvPr/>
          </p:nvSpPr>
          <p:spPr bwMode="auto">
            <a:xfrm>
              <a:off x="8588150" y="5175713"/>
              <a:ext cx="98544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001010"/>
                  </a:solidFill>
                  <a:latin typeface="微软雅黑"/>
                  <a:ea typeface="微软雅黑"/>
                </a:rPr>
                <a:t>启动</a:t>
              </a:r>
            </a:p>
          </p:txBody>
        </p:sp>
        <p:cxnSp>
          <p:nvCxnSpPr>
            <p:cNvPr id="24" name="直接箭头连接符 23"/>
            <p:cNvCxnSpPr>
              <a:stCxn id="9" idx="3"/>
              <a:endCxn id="30" idx="1"/>
            </p:cNvCxnSpPr>
            <p:nvPr/>
          </p:nvCxnSpPr>
          <p:spPr>
            <a:xfrm flipV="1">
              <a:off x="4070252" y="4026893"/>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9"/>
            <p:cNvSpPr>
              <a:spLocks noChangeArrowheads="1"/>
            </p:cNvSpPr>
            <p:nvPr/>
          </p:nvSpPr>
          <p:spPr bwMode="auto">
            <a:xfrm>
              <a:off x="4728263" y="4791963"/>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26" name="Rectangle 3"/>
            <p:cNvSpPr>
              <a:spLocks noChangeArrowheads="1"/>
            </p:cNvSpPr>
            <p:nvPr/>
          </p:nvSpPr>
          <p:spPr bwMode="auto">
            <a:xfrm>
              <a:off x="6141343" y="2322774"/>
              <a:ext cx="2506314"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组合逻辑线路</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Rectangle 79"/>
            <p:cNvSpPr>
              <a:spLocks noChangeArrowheads="1"/>
            </p:cNvSpPr>
            <p:nvPr/>
          </p:nvSpPr>
          <p:spPr bwMode="auto">
            <a:xfrm>
              <a:off x="4886145" y="5359353"/>
              <a:ext cx="661051" cy="631148"/>
            </a:xfrm>
            <a:prstGeom prst="rect">
              <a:avLst/>
            </a:prstGeom>
            <a:solidFill>
              <a:srgbClr val="7FC4FF"/>
            </a:solidFill>
            <a:ln w="19050">
              <a:solidFill>
                <a:srgbClr val="C00000"/>
              </a:solidFill>
            </a:ln>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cxnSp>
          <p:nvCxnSpPr>
            <p:cNvPr id="28" name="直接箭头连接符 27"/>
            <p:cNvCxnSpPr/>
            <p:nvPr/>
          </p:nvCxnSpPr>
          <p:spPr>
            <a:xfrm>
              <a:off x="5533690" y="5661742"/>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79"/>
            <p:cNvSpPr>
              <a:spLocks noChangeArrowheads="1"/>
            </p:cNvSpPr>
            <p:nvPr/>
          </p:nvSpPr>
          <p:spPr bwMode="auto">
            <a:xfrm>
              <a:off x="8023110" y="5778052"/>
              <a:ext cx="2114264"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001010"/>
                  </a:solidFill>
                  <a:latin typeface="微软雅黑"/>
                  <a:ea typeface="微软雅黑"/>
                </a:rPr>
                <a:t>停止</a:t>
              </a:r>
            </a:p>
          </p:txBody>
        </p:sp>
        <p:sp>
          <p:nvSpPr>
            <p:cNvPr id="30" name="Rectangle 4"/>
            <p:cNvSpPr>
              <a:spLocks noChangeArrowheads="1"/>
            </p:cNvSpPr>
            <p:nvPr/>
          </p:nvSpPr>
          <p:spPr bwMode="auto">
            <a:xfrm>
              <a:off x="4454514" y="3306893"/>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grpSp>
        <p:nvGrpSpPr>
          <p:cNvPr id="86" name="组合 85"/>
          <p:cNvGrpSpPr/>
          <p:nvPr/>
        </p:nvGrpSpPr>
        <p:grpSpPr>
          <a:xfrm>
            <a:off x="5940980" y="1929843"/>
            <a:ext cx="5851555" cy="4025961"/>
            <a:chOff x="6246779" y="2133701"/>
            <a:chExt cx="7374923" cy="5074060"/>
          </a:xfrm>
        </p:grpSpPr>
        <p:sp>
          <p:nvSpPr>
            <p:cNvPr id="87"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88" name="Rectangle 9"/>
            <p:cNvSpPr>
              <a:spLocks noChangeArrowheads="1"/>
            </p:cNvSpPr>
            <p:nvPr/>
          </p:nvSpPr>
          <p:spPr bwMode="auto">
            <a:xfrm>
              <a:off x="6246779"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IR</a:t>
              </a: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latin typeface="微软雅黑"/>
                  <a:ea typeface="微软雅黑"/>
                </a:rPr>
                <a:t>反馈信号</a:t>
              </a:r>
            </a:p>
          </p:txBody>
        </p:sp>
        <p:grpSp>
          <p:nvGrpSpPr>
            <p:cNvPr id="90" name="组合 89"/>
            <p:cNvGrpSpPr/>
            <p:nvPr/>
          </p:nvGrpSpPr>
          <p:grpSpPr>
            <a:xfrm>
              <a:off x="9094463" y="4827576"/>
              <a:ext cx="1032583" cy="939937"/>
              <a:chOff x="5873846" y="4609422"/>
              <a:chExt cx="1032583" cy="571095"/>
            </a:xfrm>
          </p:grpSpPr>
          <p:sp>
            <p:nvSpPr>
              <p:cNvPr id="170" name="Line 38"/>
              <p:cNvSpPr>
                <a:spLocks noChangeShapeType="1"/>
              </p:cNvSpPr>
              <p:nvPr/>
            </p:nvSpPr>
            <p:spPr bwMode="auto">
              <a:xfrm flipV="1">
                <a:off x="587384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2" name="Line 38"/>
              <p:cNvSpPr>
                <a:spLocks noChangeShapeType="1"/>
              </p:cNvSpPr>
              <p:nvPr/>
            </p:nvSpPr>
            <p:spPr bwMode="auto">
              <a:xfrm flipV="1">
                <a:off x="6135720"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73" name="Line 38"/>
              <p:cNvSpPr>
                <a:spLocks noChangeShapeType="1"/>
              </p:cNvSpPr>
              <p:nvPr/>
            </p:nvSpPr>
            <p:spPr bwMode="auto">
              <a:xfrm flipV="1">
                <a:off x="6630834"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6600"/>
                  </a:solidFill>
                  <a:latin typeface="微软雅黑"/>
                  <a:ea typeface="微软雅黑"/>
                </a:rPr>
                <a:t>I</a:t>
              </a:r>
              <a:r>
                <a:rPr lang="en-US" altLang="zh-CN" sz="1327" b="1" baseline="-25000" dirty="0">
                  <a:solidFill>
                    <a:srgbClr val="FF6600"/>
                  </a:solidFill>
                  <a:latin typeface="微软雅黑"/>
                  <a:ea typeface="微软雅黑"/>
                </a:rPr>
                <a:t>1</a:t>
              </a: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solidFill>
                    <a:srgbClr val="FF6600"/>
                  </a:solidFill>
                  <a:latin typeface="微软雅黑"/>
                  <a:ea typeface="微软雅黑"/>
                </a:rPr>
                <a:t>I</a:t>
              </a:r>
              <a:r>
                <a:rPr lang="en-US" altLang="zh-CN" sz="1327" b="1" baseline="-25000" dirty="0" err="1">
                  <a:solidFill>
                    <a:srgbClr val="FF6600"/>
                  </a:solidFill>
                  <a:latin typeface="微软雅黑"/>
                  <a:ea typeface="微软雅黑"/>
                </a:rPr>
                <a:t>m</a:t>
              </a:r>
              <a:endParaRPr lang="en-US" altLang="zh-CN" sz="1327" b="1" baseline="-25000" dirty="0">
                <a:solidFill>
                  <a:srgbClr val="FF6600"/>
                </a:solidFill>
                <a:latin typeface="微软雅黑"/>
                <a:ea typeface="微软雅黑"/>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327" b="1" dirty="0">
                  <a:solidFill>
                    <a:srgbClr val="FF0000"/>
                  </a:solidFill>
                  <a:latin typeface="微软雅黑"/>
                  <a:ea typeface="微软雅黑"/>
                </a:rPr>
                <a:t>微操作控制信号序列</a:t>
              </a:r>
            </a:p>
          </p:txBody>
        </p:sp>
        <p:grpSp>
          <p:nvGrpSpPr>
            <p:cNvPr id="101" name="Group 11"/>
            <p:cNvGrpSpPr>
              <a:grpSpLocks/>
            </p:cNvGrpSpPr>
            <p:nvPr/>
          </p:nvGrpSpPr>
          <p:grpSpPr bwMode="auto">
            <a:xfrm rot="5400000">
              <a:off x="11981205" y="3347516"/>
              <a:ext cx="2122917" cy="455389"/>
              <a:chOff x="2746" y="1207"/>
              <a:chExt cx="1268" cy="409"/>
            </a:xfrm>
          </p:grpSpPr>
          <p:grpSp>
            <p:nvGrpSpPr>
              <p:cNvPr id="154" name="Group 12"/>
              <p:cNvGrpSpPr>
                <a:grpSpLocks/>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grpSp>
        <p:grpSp>
          <p:nvGrpSpPr>
            <p:cNvPr id="102" name="Group 62"/>
            <p:cNvGrpSpPr>
              <a:grpSpLocks/>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1</a:t>
                </a: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solidFill>
                      <a:srgbClr val="FF0000"/>
                    </a:solidFill>
                    <a:latin typeface="微软雅黑"/>
                    <a:ea typeface="微软雅黑"/>
                  </a:rPr>
                  <a:t>C</a:t>
                </a:r>
                <a:r>
                  <a:rPr lang="en-US" altLang="zh-CN" sz="1327" b="1" baseline="-25000" dirty="0">
                    <a:solidFill>
                      <a:srgbClr val="FF0000"/>
                    </a:solidFill>
                    <a:latin typeface="微软雅黑"/>
                    <a:ea typeface="微软雅黑"/>
                  </a:rPr>
                  <a:t>n</a:t>
                </a: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000000"/>
                </a:solidFill>
                <a:latin typeface="微软雅黑"/>
                <a:ea typeface="微软雅黑"/>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a:latin typeface="微软雅黑"/>
                  <a:ea typeface="微软雅黑"/>
                </a:rPr>
                <a:t>B</a:t>
              </a:r>
              <a:r>
                <a:rPr lang="en-US" altLang="zh-CN" sz="1327" b="1" baseline="-25000" dirty="0">
                  <a:latin typeface="微软雅黑"/>
                  <a:ea typeface="微软雅黑"/>
                </a:rPr>
                <a:t>1</a:t>
              </a: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327" b="1" dirty="0" err="1">
                  <a:latin typeface="微软雅黑"/>
                  <a:ea typeface="微软雅黑"/>
                </a:rPr>
                <a:t>B</a:t>
              </a:r>
              <a:r>
                <a:rPr lang="en-US" altLang="zh-CN" sz="1327" b="1" baseline="-25000" dirty="0" err="1">
                  <a:latin typeface="微软雅黑"/>
                  <a:ea typeface="微软雅黑"/>
                </a:rPr>
                <a:t>j</a:t>
              </a:r>
              <a:endParaRPr lang="en-US" altLang="zh-CN" sz="1327" b="1" baseline="-25000" dirty="0">
                <a:latin typeface="微软雅黑"/>
                <a:ea typeface="微软雅黑"/>
              </a:endParaRPr>
            </a:p>
          </p:txBody>
        </p:sp>
        <p:cxnSp>
          <p:nvCxnSpPr>
            <p:cNvPr id="109" name="直接箭头连接符 108"/>
            <p:cNvCxnSpPr>
              <a:stCxn id="87" idx="3"/>
              <a:endCxn id="135"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444822"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327" b="1" dirty="0">
                  <a:solidFill>
                    <a:srgbClr val="001010"/>
                  </a:solidFill>
                  <a:latin typeface="微软雅黑"/>
                  <a:ea typeface="微软雅黑"/>
                </a:rPr>
                <a:t>ID</a:t>
              </a: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32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112" name="Rectangle 3"/>
            <p:cNvSpPr>
              <a:spLocks noChangeArrowheads="1"/>
            </p:cNvSpPr>
            <p:nvPr/>
          </p:nvSpPr>
          <p:spPr bwMode="auto">
            <a:xfrm>
              <a:off x="11295662" y="2379321"/>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3" name="Rectangle 9"/>
            <p:cNvSpPr>
              <a:spLocks noChangeArrowheads="1"/>
            </p:cNvSpPr>
            <p:nvPr/>
          </p:nvSpPr>
          <p:spPr bwMode="auto">
            <a:xfrm>
              <a:off x="12556071" y="529575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sp>
          <p:nvSpPr>
            <p:cNvPr id="114" name="Rectangle 9"/>
            <p:cNvSpPr>
              <a:spLocks noChangeArrowheads="1"/>
            </p:cNvSpPr>
            <p:nvPr/>
          </p:nvSpPr>
          <p:spPr bwMode="auto">
            <a:xfrm>
              <a:off x="843671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rgbClr val="C00000"/>
                  </a:solidFill>
                  <a:latin typeface="微软雅黑"/>
                  <a:ea typeface="微软雅黑"/>
                </a:rPr>
                <a:t>现态</a:t>
              </a:r>
              <a:endParaRPr lang="en-US" altLang="zh-CN" sz="1327" b="1" dirty="0">
                <a:solidFill>
                  <a:srgbClr val="C00000"/>
                </a:solidFill>
                <a:latin typeface="微软雅黑"/>
                <a:ea typeface="微软雅黑"/>
              </a:endParaRPr>
            </a:p>
          </p:txBody>
        </p:sp>
        <p:cxnSp>
          <p:nvCxnSpPr>
            <p:cNvPr id="115" name="直接连接符 114"/>
            <p:cNvCxnSpPr/>
            <p:nvPr/>
          </p:nvCxnSpPr>
          <p:spPr>
            <a:xfrm>
              <a:off x="9094463" y="5091675"/>
              <a:ext cx="2406563"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endCxn id="148" idx="0"/>
            </p:cNvCxnSpPr>
            <p:nvPr/>
          </p:nvCxnSpPr>
          <p:spPr>
            <a:xfrm>
              <a:off x="9356337" y="5217753"/>
              <a:ext cx="243497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517"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9" name="Rectangle 9"/>
            <p:cNvSpPr>
              <a:spLocks noChangeArrowheads="1"/>
            </p:cNvSpPr>
            <p:nvPr/>
          </p:nvSpPr>
          <p:spPr bwMode="auto">
            <a:xfrm>
              <a:off x="10342930" y="37321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277"/>
              <a:r>
                <a:rPr lang="zh-CN" altLang="en-US" sz="1327" b="1" dirty="0">
                  <a:solidFill>
                    <a:srgbClr val="001010"/>
                  </a:solidFill>
                  <a:latin typeface="微软雅黑"/>
                  <a:ea typeface="微软雅黑"/>
                </a:rPr>
                <a:t>时钟</a:t>
              </a:r>
              <a:endParaRPr lang="en-US" altLang="zh-CN" sz="1327" b="1" dirty="0">
                <a:solidFill>
                  <a:srgbClr val="001010"/>
                </a:solidFill>
                <a:latin typeface="微软雅黑"/>
                <a:ea typeface="微软雅黑"/>
              </a:endParaRPr>
            </a:p>
            <a:p>
              <a:pPr algn="ctr" defTabSz="914277"/>
              <a:r>
                <a:rPr lang="en-US" altLang="zh-CN" sz="1327" b="1" dirty="0">
                  <a:solidFill>
                    <a:srgbClr val="001010"/>
                  </a:solidFill>
                  <a:latin typeface="微软雅黑"/>
                  <a:ea typeface="微软雅黑"/>
                </a:rPr>
                <a:t>CLK</a:t>
              </a:r>
              <a:endParaRPr lang="zh-CN" altLang="en-US" sz="1327" b="1" dirty="0">
                <a:solidFill>
                  <a:srgbClr val="001010"/>
                </a:solidFill>
                <a:latin typeface="微软雅黑"/>
                <a:ea typeface="微软雅黑"/>
              </a:endParaRPr>
            </a:p>
          </p:txBody>
        </p:sp>
        <p:sp>
          <p:nvSpPr>
            <p:cNvPr id="122" name="等腰三角形 121"/>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32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501026" y="4844464"/>
              <a:ext cx="1145269" cy="753298"/>
              <a:chOff x="5887918" y="4609421"/>
              <a:chExt cx="1141595" cy="750881"/>
            </a:xfrm>
          </p:grpSpPr>
          <p:sp>
            <p:nvSpPr>
              <p:cNvPr id="146" name="Line 38"/>
              <p:cNvSpPr>
                <a:spLocks noChangeShapeType="1"/>
              </p:cNvSpPr>
              <p:nvPr/>
            </p:nvSpPr>
            <p:spPr bwMode="auto">
              <a:xfrm flipV="1">
                <a:off x="5887918" y="4609421"/>
                <a:ext cx="0" cy="246421"/>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7" name="Line 44"/>
              <p:cNvSpPr>
                <a:spLocks noChangeShapeType="1"/>
              </p:cNvSpPr>
              <p:nvPr/>
            </p:nvSpPr>
            <p:spPr bwMode="auto">
              <a:xfrm flipV="1">
                <a:off x="7029513" y="4609421"/>
                <a:ext cx="0" cy="750881"/>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8" name="Line 38"/>
              <p:cNvSpPr>
                <a:spLocks noChangeShapeType="1"/>
              </p:cNvSpPr>
              <p:nvPr/>
            </p:nvSpPr>
            <p:spPr bwMode="auto">
              <a:xfrm flipV="1">
                <a:off x="6177276" y="4609421"/>
                <a:ext cx="0" cy="372094"/>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9" name="Line 38"/>
              <p:cNvSpPr>
                <a:spLocks noChangeShapeType="1"/>
              </p:cNvSpPr>
              <p:nvPr/>
            </p:nvSpPr>
            <p:spPr bwMode="auto">
              <a:xfrm flipV="1">
                <a:off x="6493986" y="4609421"/>
                <a:ext cx="0" cy="49610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4" name="直接连接符 123"/>
            <p:cNvCxnSpPr>
              <a:endCxn id="149" idx="0"/>
            </p:cNvCxnSpPr>
            <p:nvPr/>
          </p:nvCxnSpPr>
          <p:spPr>
            <a:xfrm>
              <a:off x="9548412" y="5342167"/>
              <a:ext cx="2560633"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9851451" y="5464549"/>
              <a:ext cx="2532661"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159986" y="6340999"/>
              <a:ext cx="963983" cy="866762"/>
              <a:chOff x="5942446" y="4609421"/>
              <a:chExt cx="963983" cy="630903"/>
            </a:xfrm>
          </p:grpSpPr>
          <p:sp>
            <p:nvSpPr>
              <p:cNvPr id="142" name="Line 38"/>
              <p:cNvSpPr>
                <a:spLocks noChangeShapeType="1"/>
              </p:cNvSpPr>
              <p:nvPr/>
            </p:nvSpPr>
            <p:spPr bwMode="auto">
              <a:xfrm flipV="1">
                <a:off x="5942446" y="4609422"/>
                <a:ext cx="0" cy="630902"/>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4" name="Line 38"/>
              <p:cNvSpPr>
                <a:spLocks noChangeShapeType="1"/>
              </p:cNvSpPr>
              <p:nvPr/>
            </p:nvSpPr>
            <p:spPr bwMode="auto">
              <a:xfrm flipV="1">
                <a:off x="6190600" y="4609422"/>
                <a:ext cx="0" cy="52104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45" name="Line 38"/>
              <p:cNvSpPr>
                <a:spLocks noChangeShapeType="1"/>
              </p:cNvSpPr>
              <p:nvPr/>
            </p:nvSpPr>
            <p:spPr bwMode="auto">
              <a:xfrm flipV="1">
                <a:off x="6658274" y="4609422"/>
                <a:ext cx="0" cy="27271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75813" y="6715672"/>
              <a:ext cx="89705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2" name="直接连接符 131"/>
            <p:cNvCxnSpPr/>
            <p:nvPr/>
          </p:nvCxnSpPr>
          <p:spPr>
            <a:xfrm>
              <a:off x="9159985" y="7207760"/>
              <a:ext cx="205072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069424"/>
              <a:ext cx="774377" cy="3097175"/>
              <a:chOff x="7188106" y="4239336"/>
              <a:chExt cx="290695" cy="3097175"/>
            </a:xfrm>
          </p:grpSpPr>
          <p:cxnSp>
            <p:nvCxnSpPr>
              <p:cNvPr id="136" name="直接连接符 135"/>
              <p:cNvCxnSpPr/>
              <p:nvPr/>
            </p:nvCxnSpPr>
            <p:spPr>
              <a:xfrm>
                <a:off x="7188106" y="4239336"/>
                <a:ext cx="2803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78801" y="4239336"/>
                <a:ext cx="0" cy="3097175"/>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47098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327" b="1" dirty="0">
                  <a:solidFill>
                    <a:schemeClr val="accent5"/>
                  </a:solidFill>
                  <a:latin typeface="微软雅黑"/>
                  <a:ea typeface="微软雅黑"/>
                </a:rPr>
                <a:t>次态</a:t>
              </a:r>
              <a:endParaRPr lang="en-US" altLang="zh-CN" sz="1327" b="1" dirty="0">
                <a:solidFill>
                  <a:schemeClr val="accent5"/>
                </a:solidFill>
                <a:latin typeface="微软雅黑"/>
                <a:ea typeface="微软雅黑"/>
              </a:endParaRPr>
            </a:p>
          </p:txBody>
        </p:sp>
        <p:sp>
          <p:nvSpPr>
            <p:cNvPr id="135"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138"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174" name="矩形 173"/>
          <p:cNvSpPr/>
          <p:nvPr/>
        </p:nvSpPr>
        <p:spPr>
          <a:xfrm rot="16200000">
            <a:off x="1053450" y="964082"/>
            <a:ext cx="476412" cy="1554272"/>
          </a:xfrm>
          <a:prstGeom prst="rect">
            <a:avLst/>
          </a:prstGeom>
        </p:spPr>
        <p:txBody>
          <a:bodyPr vert="eaVert" wrap="none">
            <a:spAutoFit/>
          </a:bodyPr>
          <a:lstStyle/>
          <a:p>
            <a:pPr algn="ctr"/>
            <a:r>
              <a:rPr lang="zh-CN" altLang="en-US" sz="1896"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6" dirty="0"/>
          </a:p>
        </p:txBody>
      </p:sp>
      <p:sp>
        <p:nvSpPr>
          <p:cNvPr id="175" name="矩形 174"/>
          <p:cNvSpPr/>
          <p:nvPr/>
        </p:nvSpPr>
        <p:spPr>
          <a:xfrm rot="16200000">
            <a:off x="8890936" y="334147"/>
            <a:ext cx="476412" cy="2772554"/>
          </a:xfrm>
          <a:prstGeom prst="rect">
            <a:avLst/>
          </a:prstGeom>
        </p:spPr>
        <p:txBody>
          <a:bodyPr vert="eaVert" wrap="none">
            <a:spAutoFit/>
          </a:bodyPr>
          <a:lstStyle/>
          <a:p>
            <a:r>
              <a:rPr lang="zh-CN" altLang="en-US" sz="1896"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时钟周期同步，</a:t>
            </a:r>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6" dirty="0">
              <a:solidFill>
                <a:srgbClr val="00B050"/>
              </a:solidFill>
            </a:endParaRPr>
          </a:p>
        </p:txBody>
      </p:sp>
      <p:sp>
        <p:nvSpPr>
          <p:cNvPr id="176" name="矩形 175"/>
          <p:cNvSpPr/>
          <p:nvPr/>
        </p:nvSpPr>
        <p:spPr>
          <a:xfrm rot="16200000">
            <a:off x="2673033" y="4362595"/>
            <a:ext cx="476412" cy="2772554"/>
          </a:xfrm>
          <a:prstGeom prst="rect">
            <a:avLst/>
          </a:prstGeom>
        </p:spPr>
        <p:txBody>
          <a:bodyPr vert="eaVert" wrap="none">
            <a:spAutoFit/>
          </a:bodyPr>
          <a:lstStyle/>
          <a:p>
            <a:r>
              <a:rPr lang="zh-CN" altLang="en-US" sz="1896" b="1" kern="0">
                <a:solidFill>
                  <a:srgbClr val="00B050"/>
                </a:solidFill>
                <a:latin typeface="微软雅黑" panose="020B0503020204020204" pitchFamily="34" charset="-122"/>
                <a:ea typeface="微软雅黑" panose="020B0503020204020204" pitchFamily="34" charset="-122"/>
                <a:sym typeface="Arial" panose="020B0604020202020204" pitchFamily="34" charset="0"/>
              </a:rPr>
              <a:t>机器周期同步，</a:t>
            </a:r>
            <a:r>
              <a:rPr lang="zh-CN" altLang="en-US" sz="1896" b="1" kern="0" dirty="0">
                <a:solidFill>
                  <a:srgbClr val="00B050"/>
                </a:solidFill>
                <a:latin typeface="微软雅黑" panose="020B0503020204020204" pitchFamily="34" charset="-122"/>
                <a:ea typeface="微软雅黑" panose="020B0503020204020204" pitchFamily="34" charset="-122"/>
                <a:sym typeface="Arial" panose="020B0604020202020204" pitchFamily="34" charset="0"/>
              </a:rPr>
              <a:t>慢，简单</a:t>
            </a:r>
            <a:endParaRPr lang="zh-CN" altLang="en-US" sz="1896" dirty="0">
              <a:solidFill>
                <a:srgbClr val="00B050"/>
              </a:solidFill>
            </a:endParaRPr>
          </a:p>
        </p:txBody>
      </p:sp>
      <p:sp>
        <p:nvSpPr>
          <p:cNvPr id="177" name="矩形 176"/>
          <p:cNvSpPr/>
          <p:nvPr/>
        </p:nvSpPr>
        <p:spPr>
          <a:xfrm rot="16200000">
            <a:off x="10836591" y="4996813"/>
            <a:ext cx="476412" cy="1066959"/>
          </a:xfrm>
          <a:prstGeom prst="rect">
            <a:avLst/>
          </a:prstGeom>
        </p:spPr>
        <p:txBody>
          <a:bodyPr vert="eaVert" wrap="none">
            <a:spAutoFit/>
          </a:bodyPr>
          <a:lstStyle/>
          <a:p>
            <a:r>
              <a:rPr lang="zh-CN" altLang="en-US" sz="1896"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a:t>
            </a:r>
            <a:r>
              <a:rPr lang="zh-CN" altLang="en-US" sz="1896"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时序</a:t>
            </a:r>
            <a:endParaRPr lang="zh-CN" altLang="en-US" sz="1896" dirty="0"/>
          </a:p>
        </p:txBody>
      </p:sp>
      <p:sp>
        <p:nvSpPr>
          <p:cNvPr id="178" name="Line 38"/>
          <p:cNvSpPr>
            <a:spLocks noChangeShapeType="1"/>
          </p:cNvSpPr>
          <p:nvPr/>
        </p:nvSpPr>
        <p:spPr bwMode="auto">
          <a:xfrm flipV="1">
            <a:off x="8593284" y="4067847"/>
            <a:ext cx="0" cy="682518"/>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sp>
        <p:nvSpPr>
          <p:cNvPr id="182" name="Line 38"/>
          <p:cNvSpPr>
            <a:spLocks noChangeShapeType="1"/>
          </p:cNvSpPr>
          <p:nvPr/>
        </p:nvSpPr>
        <p:spPr bwMode="auto">
          <a:xfrm flipV="1">
            <a:off x="10810582" y="4067846"/>
            <a:ext cx="0" cy="491192"/>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cxnSp>
        <p:nvCxnSpPr>
          <p:cNvPr id="188" name="直接连接符 187"/>
          <p:cNvCxnSpPr/>
          <p:nvPr/>
        </p:nvCxnSpPr>
        <p:spPr>
          <a:xfrm>
            <a:off x="9017295" y="4681526"/>
            <a:ext cx="2001314"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192" name="Line 38"/>
          <p:cNvSpPr>
            <a:spLocks noChangeShapeType="1"/>
          </p:cNvSpPr>
          <p:nvPr/>
        </p:nvSpPr>
        <p:spPr bwMode="auto">
          <a:xfrm flipV="1">
            <a:off x="8634386" y="5268073"/>
            <a:ext cx="0" cy="417848"/>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138" b="1">
              <a:solidFill>
                <a:srgbClr val="C00000"/>
              </a:solidFill>
              <a:latin typeface="微软雅黑"/>
              <a:ea typeface="微软雅黑"/>
            </a:endParaRPr>
          </a:p>
        </p:txBody>
      </p:sp>
      <p:cxnSp>
        <p:nvCxnSpPr>
          <p:cNvPr id="195" name="直接连接符 194"/>
          <p:cNvCxnSpPr/>
          <p:nvPr/>
        </p:nvCxnSpPr>
        <p:spPr>
          <a:xfrm>
            <a:off x="9276018" y="3563693"/>
            <a:ext cx="50109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8449328" y="5836053"/>
            <a:ext cx="132603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9777117" y="3583782"/>
            <a:ext cx="0" cy="225227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8634386" y="5694531"/>
            <a:ext cx="103211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330720"/>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7284" x="628650" y="1987550"/>
          <p14:tracePt t="7289" x="641350" y="1987550"/>
          <p14:tracePt t="7313" x="654050" y="2000250"/>
          <p14:tracePt t="7347" x="692150" y="2006600"/>
          <p14:tracePt t="7380" x="736600" y="2006600"/>
          <p14:tracePt t="7387" x="755650" y="2006600"/>
          <p14:tracePt t="7419" x="825500" y="2000250"/>
          <p14:tracePt t="7452" x="939800" y="1993900"/>
          <p14:tracePt t="7481" x="1022350" y="1987550"/>
          <p14:tracePt t="7497" x="1073150" y="1981200"/>
          <p14:tracePt t="7530" x="1206500" y="1974850"/>
          <p14:tracePt t="7564" x="1339850" y="1974850"/>
          <p14:tracePt t="7597" x="1498600" y="1974850"/>
          <p14:tracePt t="7630" x="1600200" y="1981200"/>
          <p14:tracePt t="7637" x="1625600" y="1981200"/>
          <p14:tracePt t="7664" x="1682750" y="1981200"/>
          <p14:tracePt t="7698" x="1797050" y="1981200"/>
          <p14:tracePt t="7701" x="1816100" y="1981200"/>
          <p14:tracePt t="7730" x="1892300" y="1981200"/>
          <p14:tracePt t="7747" x="1898650" y="1981200"/>
          <p14:tracePt t="7919" x="1905000" y="1974850"/>
          <p14:tracePt t="7935" x="1917700" y="1974850"/>
          <p14:tracePt t="7964" x="1924050" y="1974850"/>
          <p14:tracePt t="8078" x="1917700" y="1981200"/>
          <p14:tracePt t="8108" x="1854200" y="1987550"/>
          <p14:tracePt t="8140" x="1676400" y="1987550"/>
          <p14:tracePt t="8151" x="1638300" y="1987550"/>
          <p14:tracePt t="8183" x="1384300" y="1981200"/>
          <p14:tracePt t="8198" x="1314450" y="1981200"/>
          <p14:tracePt t="8214" x="1206500" y="1974850"/>
          <p14:tracePt t="8231" x="1136650" y="1974850"/>
          <p14:tracePt t="8248" x="1035050" y="1974850"/>
          <p14:tracePt t="8264" x="984250" y="1974850"/>
          <p14:tracePt t="8298" x="850900" y="1987550"/>
          <p14:tracePt t="8307" x="838200" y="1987550"/>
          <p14:tracePt t="8331" x="774700" y="2000250"/>
          <p14:tracePt t="8338" x="762000" y="2000250"/>
          <p14:tracePt t="8365" x="730250" y="2000250"/>
          <p14:tracePt t="8398" x="711200" y="2000250"/>
          <p14:tracePt t="8431" x="635000" y="2000250"/>
          <p14:tracePt t="8465" x="584200" y="2000250"/>
          <p14:tracePt t="8639" x="635000" y="2000250"/>
          <p14:tracePt t="8655" x="736600" y="2000250"/>
          <p14:tracePt t="8682" x="965200" y="2000250"/>
          <p14:tracePt t="8721" x="1441450" y="2032000"/>
          <p14:tracePt t="8748" x="1631950" y="2038350"/>
          <p14:tracePt t="8782" x="1739900" y="2038350"/>
          <p14:tracePt t="8815" x="1746250" y="2038350"/>
          <p14:tracePt t="8849" x="1790700" y="2025650"/>
          <p14:tracePt t="8882" x="1879600" y="2006600"/>
          <p14:tracePt t="8915" x="1917700" y="2000250"/>
          <p14:tracePt t="8932" x="1924050" y="2000250"/>
          <p14:tracePt t="8965" x="1936750" y="2000250"/>
          <p14:tracePt t="9170" x="0" y="0"/>
        </p14:tracePtLst>
        <p14:tracePtLst>
          <p14:tracePt t="10348" x="4108450" y="4578350"/>
          <p14:tracePt t="10374" x="4095750" y="4540250"/>
          <p14:tracePt t="10400" x="4019550" y="4476750"/>
          <p14:tracePt t="10436" x="3854450" y="4387850"/>
          <p14:tracePt t="10450" x="3784600" y="4368800"/>
          <p14:tracePt t="10484" x="3632200" y="4356100"/>
          <p14:tracePt t="10485" x="3562350" y="4356100"/>
          <p14:tracePt t="10517" x="3251200" y="4375150"/>
          <p14:tracePt t="10551" x="2971800" y="4381500"/>
          <p14:tracePt t="10584" x="2755900" y="4419600"/>
          <p14:tracePt t="10590" x="2724150" y="4432300"/>
          <p14:tracePt t="10618" x="2647950" y="4470400"/>
          <p14:tracePt t="10651" x="2578100" y="4559300"/>
          <p14:tracePt t="10690" x="2540000" y="4679950"/>
          <p14:tracePt t="10717" x="2540000" y="4768850"/>
          <p14:tracePt t="10751" x="2546350" y="4908550"/>
          <p14:tracePt t="10784" x="2622550" y="5054600"/>
          <p14:tracePt t="10817" x="2698750" y="5124450"/>
          <p14:tracePt t="10851" x="2870200" y="5194300"/>
          <p14:tracePt t="10884" x="3054350" y="5245100"/>
          <p14:tracePt t="10887" x="3079750" y="5251450"/>
          <p14:tracePt t="10902" x="3111500" y="5257800"/>
          <p14:tracePt t="10918" x="3206750" y="5283200"/>
          <p14:tracePt t="10934" x="3321050" y="5302250"/>
          <p14:tracePt t="10935" x="3352800" y="5308600"/>
          <p14:tracePt t="10951" x="3473450" y="5321300"/>
          <p14:tracePt t="10985" x="3733800" y="5346700"/>
          <p14:tracePt t="11018" x="4076700" y="5372100"/>
          <p14:tracePt t="11051" x="4292600" y="5372100"/>
          <p14:tracePt t="11058" x="4425950" y="5353050"/>
          <p14:tracePt t="11085" x="4565650" y="5327650"/>
          <p14:tracePt t="11118" x="4737100" y="5276850"/>
          <p14:tracePt t="11155" x="4838700" y="5194300"/>
          <p14:tracePt t="11191" x="4940300" y="5073650"/>
          <p14:tracePt t="11218" x="4991100" y="5003800"/>
          <p14:tracePt t="11235" x="5010150" y="4978400"/>
          <p14:tracePt t="11251" x="5016500" y="4953000"/>
          <p14:tracePt t="11268" x="5029200" y="4927600"/>
          <p14:tracePt t="11277" x="5029200" y="4914900"/>
          <p14:tracePt t="11301" x="5035550" y="4845050"/>
          <p14:tracePt t="11308" x="5035550" y="4819650"/>
          <p14:tracePt t="11335" x="5035550" y="4775200"/>
          <p14:tracePt t="11368" x="5016500" y="4692650"/>
          <p14:tracePt t="11407" x="4914900" y="4527550"/>
          <p14:tracePt t="11435" x="4832350" y="4445000"/>
          <p14:tracePt t="11452" x="4800600" y="4425950"/>
          <p14:tracePt t="11468" x="4787900" y="4419600"/>
          <p14:tracePt t="11485" x="4775200" y="4406900"/>
          <p14:tracePt t="11502" x="4749800" y="4400550"/>
          <p14:tracePt t="11535" x="4629150" y="4381500"/>
          <p14:tracePt t="11569" x="4381500" y="4368800"/>
          <p14:tracePt t="11602" x="4013200" y="4330700"/>
          <p14:tracePt t="11635" x="3721100" y="4318000"/>
          <p14:tracePt t="11652" x="3619500" y="4318000"/>
          <p14:tracePt t="11669" x="3543300" y="4318000"/>
          <p14:tracePt t="11685" x="3479800" y="4318000"/>
          <p14:tracePt t="11702" x="3416300" y="4324350"/>
          <p14:tracePt t="11735" x="3314700" y="4368800"/>
          <p14:tracePt t="11737" x="3295650" y="4375150"/>
          <p14:tracePt t="11769" x="3143250" y="4432300"/>
          <p14:tracePt t="11802" x="3016250" y="4464050"/>
          <p14:tracePt t="11836" x="2908300" y="4495800"/>
          <p14:tracePt t="11869" x="2851150" y="4572000"/>
          <p14:tracePt t="11908" x="2787650" y="4673600"/>
          <p14:tracePt t="11936" x="2768600" y="4724400"/>
          <p14:tracePt t="11952" x="2755900" y="4756150"/>
          <p14:tracePt t="11969" x="2749550" y="4781550"/>
          <p14:tracePt t="11986" x="2743200" y="4806950"/>
          <p14:tracePt t="12019" x="2730500" y="4851400"/>
          <p14:tracePt t="12052" x="2730500" y="4953000"/>
          <p14:tracePt t="12060" x="2730500" y="4972050"/>
          <p14:tracePt t="12086" x="2730500" y="5003800"/>
          <p14:tracePt t="12088" x="2730500" y="5022850"/>
          <p14:tracePt t="12119" x="2755900" y="5073650"/>
          <p14:tracePt t="12153" x="2794000" y="5124450"/>
          <p14:tracePt t="12169" x="2825750" y="5143500"/>
          <p14:tracePt t="12186" x="2851150" y="5168900"/>
          <p14:tracePt t="12203" x="2882900" y="5187950"/>
          <p14:tracePt t="12236" x="3028950" y="5238750"/>
          <p14:tracePt t="12243" x="3048000" y="5245100"/>
          <p14:tracePt t="12269" x="3155950" y="5283200"/>
          <p14:tracePt t="12277" x="3175000" y="5289550"/>
          <p14:tracePt t="12303" x="3257550" y="5314950"/>
          <p14:tracePt t="12309" x="3276600" y="5321300"/>
          <p14:tracePt t="12336" x="3390900" y="5346700"/>
          <p14:tracePt t="12337" x="3429000" y="5353050"/>
          <p14:tracePt t="12370" x="3721100" y="5365750"/>
          <p14:tracePt t="12408" x="4140200" y="5372100"/>
          <p14:tracePt t="12410" x="4279900" y="5384800"/>
          <p14:tracePt t="12436" x="4495800" y="5384800"/>
          <p14:tracePt t="12470" x="4737100" y="5378450"/>
          <p14:tracePt t="12503" x="4756150" y="5365750"/>
          <p14:tracePt t="12641" x="0" y="0"/>
        </p14:tracePtLst>
        <p14:tracePtLst>
          <p14:tracePt t="28099" x="3492500" y="1530350"/>
          <p14:tracePt t="28124" x="3492500" y="1524000"/>
          <p14:tracePt t="28139" x="3473450" y="1517650"/>
          <p14:tracePt t="28156" x="3429000" y="1511300"/>
          <p14:tracePt t="28189" x="3321050" y="1511300"/>
          <p14:tracePt t="28206" x="3225800" y="1511300"/>
          <p14:tracePt t="28222" x="3149600" y="1517650"/>
          <p14:tracePt t="28229" x="3130550" y="1524000"/>
          <p14:tracePt t="28256" x="3009900" y="1549400"/>
          <p14:tracePt t="28263" x="2990850" y="1555750"/>
          <p14:tracePt t="28289" x="2914650" y="1587500"/>
          <p14:tracePt t="28322" x="2876550" y="1606550"/>
          <p14:tracePt t="28324" x="2870200" y="1612900"/>
          <p14:tracePt t="28356" x="2851150" y="1651000"/>
          <p14:tracePt t="28372" x="2838450" y="1682750"/>
          <p14:tracePt t="28389" x="2838450" y="1708150"/>
          <p14:tracePt t="28406" x="2838450" y="1739900"/>
          <p14:tracePt t="28439" x="2857500" y="1790700"/>
          <p14:tracePt t="28473" x="2921000" y="1854200"/>
          <p14:tracePt t="28482" x="2965450" y="1873250"/>
          <p14:tracePt t="28506" x="3143250" y="1924050"/>
          <p14:tracePt t="28513" x="3200400" y="1930400"/>
          <p14:tracePt t="28539" x="3505200" y="1955800"/>
          <p14:tracePt t="28573" x="3848100" y="1955800"/>
          <p14:tracePt t="28574" x="3924300" y="1943100"/>
          <p14:tracePt t="28612" x="4171950" y="1885950"/>
          <p14:tracePt t="28642" x="4292600" y="1860550"/>
          <p14:tracePt t="28652" x="4305300" y="1854200"/>
          <p14:tracePt t="28683" x="4406900" y="1835150"/>
          <p14:tracePt t="28706" x="4438650" y="1828800"/>
          <p14:tracePt t="28740" x="4451350" y="1822450"/>
          <p14:tracePt t="28773" x="4464050" y="1809750"/>
          <p14:tracePt t="28806" x="4476750" y="1771650"/>
          <p14:tracePt t="28808" x="4476750" y="1765300"/>
          <p14:tracePt t="28845" x="4483100" y="1752600"/>
          <p14:tracePt t="28957" x="4476750" y="1758950"/>
          <p14:tracePt t="28957" x="0" y="0"/>
        </p14:tracePtLst>
        <p14:tracePtLst>
          <p14:tracePt t="30332" x="4413250" y="4210050"/>
          <p14:tracePt t="30337" x="4400550" y="4197350"/>
          <p14:tracePt t="30358" x="4324350" y="4140200"/>
          <p14:tracePt t="30375" x="4248150" y="4102100"/>
          <p14:tracePt t="30409" x="4089400" y="4057650"/>
          <p14:tracePt t="30442" x="3898900" y="4044950"/>
          <p14:tracePt t="30448" x="3848100" y="4044950"/>
          <p14:tracePt t="30475" x="3683000" y="4044950"/>
          <p14:tracePt t="30483" x="3644900" y="4044950"/>
          <p14:tracePt t="30509" x="3467100" y="4044950"/>
          <p14:tracePt t="30542" x="3225800" y="4057650"/>
          <p14:tracePt t="30575" x="3041650" y="4102100"/>
          <p14:tracePt t="30576" x="3003550" y="4121150"/>
          <p14:tracePt t="30608" x="2908300" y="4178300"/>
          <p14:tracePt t="30642" x="2857500" y="4235450"/>
          <p14:tracePt t="30659" x="2844800" y="4254500"/>
          <p14:tracePt t="30675" x="2832100" y="4273550"/>
          <p14:tracePt t="30709" x="2813050" y="4330700"/>
          <p14:tracePt t="30717" x="2813050" y="4343400"/>
          <p14:tracePt t="30742" x="2813050" y="4394200"/>
          <p14:tracePt t="30776" x="2857500" y="4470400"/>
          <p14:tracePt t="30778" x="2889250" y="4502150"/>
          <p14:tracePt t="30815" x="3048000" y="4552950"/>
          <p14:tracePt t="30842" x="3378200" y="4597400"/>
          <p14:tracePt t="30859" x="3657600" y="4622800"/>
          <p14:tracePt t="30876" x="3867150" y="4622800"/>
          <p14:tracePt t="30892" x="4013200" y="4622800"/>
          <p14:tracePt t="30909" x="4191000" y="4591050"/>
          <p14:tracePt t="30942" x="4419600" y="4527550"/>
          <p14:tracePt t="30950" x="4451350" y="4508500"/>
          <p14:tracePt t="30976" x="4457700" y="4502150"/>
          <p14:tracePt t="31031" x="4457700" y="4495800"/>
          <p14:tracePt t="31047" x="4457700" y="4489450"/>
          <p14:tracePt t="31076" x="4343400" y="4432300"/>
          <p14:tracePt t="31078" x="0" y="0"/>
        </p14:tracePtLst>
        <p14:tracePtLst>
          <p14:tracePt t="31679" x="2508250" y="2546350"/>
          <p14:tracePt t="31704" x="2508250" y="2508250"/>
          <p14:tracePt t="31733" x="2514600" y="2432050"/>
          <p14:tracePt t="31760" x="2520950" y="2381250"/>
          <p14:tracePt t="31794" x="2520950" y="2343150"/>
          <p14:tracePt t="31796" x="2520950" y="2336800"/>
          <p14:tracePt t="31828" x="2514600" y="2324100"/>
          <p14:tracePt t="31860" x="2470150" y="2305050"/>
          <p14:tracePt t="31893" x="2374900" y="2305050"/>
          <p14:tracePt t="31927" x="2247900" y="2368550"/>
          <p14:tracePt t="31960" x="2184400" y="2444750"/>
          <p14:tracePt t="31968" x="2171700" y="2463800"/>
          <p14:tracePt t="31994" x="2165350" y="2489200"/>
          <p14:tracePt t="32027" x="2152650" y="2628900"/>
          <p14:tracePt t="32066" x="2152650" y="2819400"/>
          <p14:tracePt t="32094" x="2165350" y="2946400"/>
          <p14:tracePt t="32110" x="2178050" y="3016250"/>
          <p14:tracePt t="32127" x="2203450" y="3155950"/>
          <p14:tracePt t="32160" x="2235200" y="3378200"/>
          <p14:tracePt t="32194" x="2266950" y="3606800"/>
          <p14:tracePt t="32201" x="2273300" y="3651250"/>
          <p14:tracePt t="32228" x="2355850" y="3917950"/>
          <p14:tracePt t="32261" x="2413000" y="4083050"/>
          <p14:tracePt t="32294" x="2451100" y="4165600"/>
          <p14:tracePt t="32327" x="2495550" y="4222750"/>
          <p14:tracePt t="32361" x="2546350" y="4254500"/>
          <p14:tracePt t="32394" x="2609850" y="4273550"/>
          <p14:tracePt t="32396" x="2622550" y="4279900"/>
          <p14:tracePt t="32427" x="2654300" y="4279900"/>
          <p14:tracePt t="32430" x="2667000" y="4273550"/>
          <p14:tracePt t="32461" x="2724150" y="4210050"/>
          <p14:tracePt t="32463" x="2743200" y="4178300"/>
          <p14:tracePt t="32494" x="2794000" y="4032250"/>
          <p14:tracePt t="32529" x="2806700" y="3816350"/>
          <p14:tracePt t="32561" x="2806700" y="3600450"/>
          <p14:tracePt t="32578" x="2806700" y="3511550"/>
          <p14:tracePt t="32594" x="2800350" y="3441700"/>
          <p14:tracePt t="32628" x="2787650" y="3200400"/>
          <p14:tracePt t="32661" x="2768600" y="2997200"/>
          <p14:tracePt t="32663" x="2749550" y="2908300"/>
          <p14:tracePt t="32694" x="2730500" y="2736850"/>
          <p14:tracePt t="32728" x="2698750" y="2597150"/>
          <p14:tracePt t="32767" x="2660650" y="2489200"/>
          <p14:tracePt t="32769" x="2654300" y="2470150"/>
          <p14:tracePt t="32799" x="2635250" y="2432050"/>
          <p14:tracePt t="32829" x="2628900" y="2413000"/>
          <p14:tracePt t="32861" x="2622550" y="2406650"/>
          <p14:tracePt t="32878" x="2622550" y="2393950"/>
          <p14:tracePt t="32895" x="2616200" y="2381250"/>
          <p14:tracePt t="32897" x="2609850" y="2368550"/>
          <p14:tracePt t="32928" x="2597150" y="2343150"/>
          <p14:tracePt t="32961" x="2597150" y="2336800"/>
          <p14:tracePt t="33094" x="0" y="0"/>
        </p14:tracePtLst>
        <p14:tracePtLst>
          <p14:tracePt t="38064" x="1670050" y="5962650"/>
          <p14:tracePt t="38127" x="1689100" y="5956300"/>
          <p14:tracePt t="38158" x="1835150" y="5956300"/>
          <p14:tracePt t="38185" x="1955800" y="5962650"/>
          <p14:tracePt t="38201" x="2025650" y="5969000"/>
          <p14:tracePt t="38234" x="2178050" y="5994400"/>
          <p14:tracePt t="38251" x="2228850" y="5994400"/>
          <p14:tracePt t="38268" x="2273300" y="5994400"/>
          <p14:tracePt t="38285" x="2317750" y="5994400"/>
          <p14:tracePt t="38301" x="2362200" y="5994400"/>
          <p14:tracePt t="38309" x="2400300" y="5994400"/>
          <p14:tracePt t="38335" x="2470150" y="5988050"/>
          <p14:tracePt t="38368" x="2584450" y="5981700"/>
          <p14:tracePt t="38372" x="2616200" y="5981700"/>
          <p14:tracePt t="38401" x="2711450" y="5975350"/>
          <p14:tracePt t="38435" x="2813050" y="5969000"/>
          <p14:tracePt t="38529" x="2794000" y="5969000"/>
          <p14:tracePt t="38552" x="2730500" y="5975350"/>
          <p14:tracePt t="38558" x="2679700" y="5975350"/>
          <p14:tracePt t="38592" x="2387600" y="5975350"/>
          <p14:tracePt t="38618" x="2146300" y="5962650"/>
          <p14:tracePt t="38621" x="2070100" y="5962650"/>
          <p14:tracePt t="38652" x="1822450" y="5956300"/>
          <p14:tracePt t="38685" x="1689100" y="5956300"/>
          <p14:tracePt t="38702" x="1638300" y="5956300"/>
          <p14:tracePt t="38735" x="1593850" y="5962650"/>
          <p14:tracePt t="38769" x="1549400" y="5969000"/>
          <p14:tracePt t="38771" x="1543050" y="5969000"/>
          <p14:tracePt t="38802" x="1524000" y="5975350"/>
          <p14:tracePt t="38803" x="1517650" y="5975350"/>
          <p14:tracePt t="38835" x="1498600" y="5981700"/>
          <p14:tracePt t="38984" x="1517650" y="5981700"/>
          <p14:tracePt t="39002" x="1581150" y="5981700"/>
          <p14:tracePt t="39019" x="1727200" y="5981700"/>
          <p14:tracePt t="39021" x="1778000" y="5981700"/>
          <p14:tracePt t="39053" x="2171700" y="6007100"/>
          <p14:tracePt t="39094" x="2438400" y="6026150"/>
          <p14:tracePt t="39119" x="2457450" y="6026150"/>
          <p14:tracePt t="39176" x="2470150" y="6026150"/>
          <p14:tracePt t="39183" x="2489200" y="6026150"/>
          <p14:tracePt t="39218" x="2546350" y="6019800"/>
          <p14:tracePt t="39236" x="2559050" y="6019800"/>
          <p14:tracePt t="39269" x="2559050" y="6013450"/>
          <p14:tracePt t="39278" x="2565400" y="6013450"/>
          <p14:tracePt t="39409" x="2552700" y="6013450"/>
          <p14:tracePt t="39421" x="2533650" y="6019800"/>
          <p14:tracePt t="39453" x="2336800" y="6019800"/>
          <p14:tracePt t="39455" x="2286000" y="6019800"/>
          <p14:tracePt t="39486" x="2044700" y="6026150"/>
          <p14:tracePt t="39519" x="1917700" y="6026150"/>
          <p14:tracePt t="39553" x="1873250" y="6026150"/>
          <p14:tracePt t="39586" x="1854200" y="6032500"/>
          <p14:tracePt t="39620" x="1835150" y="6038850"/>
          <p14:tracePt t="39653" x="1797050" y="6038850"/>
          <p14:tracePt t="39689" x="1778000" y="6038850"/>
          <p14:tracePt t="39703" x="1765300" y="6038850"/>
          <p14:tracePt t="39720" x="1739900" y="6038850"/>
          <p14:tracePt t="39720" x="1708150" y="6038850"/>
          <p14:tracePt t="39753" x="1670050" y="6038850"/>
          <p14:tracePt t="39817" x="1695450" y="6032500"/>
          <p14:tracePt t="39845" x="1771650" y="6026150"/>
          <p14:tracePt t="39870" x="1847850" y="6019800"/>
          <p14:tracePt t="39875" x="1866900" y="6019800"/>
          <p14:tracePt t="39903" x="1917700" y="6019800"/>
          <p14:tracePt t="39920" x="1936750" y="6019800"/>
          <p14:tracePt t="39953" x="1981200" y="6019800"/>
          <p14:tracePt t="39955" x="1993900" y="6019800"/>
          <p14:tracePt t="39987" x="2012950" y="6019800"/>
          <p14:tracePt t="40109" x="0" y="0"/>
        </p14:tracePtLst>
        <p14:tracePtLst>
          <p14:tracePt t="46288" x="7861300" y="1936750"/>
          <p14:tracePt t="46520" x="7867650" y="1936750"/>
          <p14:tracePt t="46529" x="7880350" y="1936750"/>
          <p14:tracePt t="46562" x="7943850" y="1936750"/>
          <p14:tracePt t="46578" x="7981950" y="1936750"/>
          <p14:tracePt t="46611" x="8070850" y="1936750"/>
          <p14:tracePt t="46645" x="8128000" y="1936750"/>
          <p14:tracePt t="46647" x="8147050" y="1936750"/>
          <p14:tracePt t="46678" x="8197850" y="1936750"/>
          <p14:tracePt t="46680" x="8210550" y="1936750"/>
          <p14:tracePt t="46712" x="8267700" y="1936750"/>
          <p14:tracePt t="46745" x="8299450" y="1936750"/>
          <p14:tracePt t="46780" x="8337550" y="1936750"/>
          <p14:tracePt t="46796" x="8362950" y="1936750"/>
          <p14:tracePt t="46812" x="8388350" y="1936750"/>
          <p14:tracePt t="46828" x="8426450" y="1936750"/>
          <p14:tracePt t="46845" x="8496300" y="1936750"/>
          <p14:tracePt t="46862" x="8540750" y="1936750"/>
          <p14:tracePt t="46879" x="8591550" y="1936750"/>
          <p14:tracePt t="46886" x="8597900" y="1936750"/>
          <p14:tracePt t="46912" x="8661400" y="1936750"/>
          <p14:tracePt t="46945" x="8705850" y="1936750"/>
          <p14:tracePt t="46979" x="8712200" y="1936750"/>
          <p14:tracePt t="47394" x="8705850" y="1936750"/>
          <p14:tracePt t="47402" x="8699500" y="1936750"/>
          <p14:tracePt t="47423" x="8667750" y="1936750"/>
          <p14:tracePt t="47446" x="8616950" y="1936750"/>
          <p14:tracePt t="47480" x="8521700" y="1936750"/>
          <p14:tracePt t="47519" x="8324850" y="1936750"/>
          <p14:tracePt t="47529" x="8293100" y="1936750"/>
          <p14:tracePt t="47546" x="8191500" y="1936750"/>
          <p14:tracePt t="47563" x="8096250" y="1936750"/>
          <p14:tracePt t="47579" x="8007350" y="1936750"/>
          <p14:tracePt t="47613" x="7835900" y="1943100"/>
          <p14:tracePt t="47646" x="7772400" y="1943100"/>
          <p14:tracePt t="47680" x="7747000" y="1943100"/>
          <p14:tracePt t="47736" x="7740650" y="1943100"/>
          <p14:tracePt t="47924" x="7747000" y="1943100"/>
          <p14:tracePt t="47947" x="7766050" y="1943100"/>
          <p14:tracePt t="47953" x="7772400" y="1943100"/>
          <p14:tracePt t="47980" x="7829550" y="1943100"/>
          <p14:tracePt t="48013" x="7962900" y="1955800"/>
          <p14:tracePt t="48030" x="8001000" y="1955800"/>
          <p14:tracePt t="48063" x="8058150" y="1955800"/>
          <p14:tracePt t="48065" x="8070850" y="1955800"/>
          <p14:tracePt t="48097" x="8147050" y="1955800"/>
          <p14:tracePt t="48130" x="8248650" y="1962150"/>
          <p14:tracePt t="48163" x="8343900" y="1968500"/>
          <p14:tracePt t="48197" x="8445500" y="1968500"/>
          <p14:tracePt t="48230" x="8483600" y="1968500"/>
          <p14:tracePt t="48264" x="8509000" y="1968500"/>
          <p14:tracePt t="48281" x="8515350" y="1968500"/>
          <p14:tracePt t="48437" x="8534400" y="1968500"/>
          <p14:tracePt t="48464" x="8585200" y="1962150"/>
          <p14:tracePt t="48497" x="8629650" y="1962150"/>
          <p14:tracePt t="48567" x="8642350" y="1955800"/>
          <p14:tracePt t="48593" x="8648700" y="1955800"/>
          <p14:tracePt t="48614" x="8661400" y="1949450"/>
          <p14:tracePt t="48631" x="8667750" y="1949450"/>
          <p14:tracePt t="48989" x="0" y="0"/>
        </p14:tracePtLst>
        <p14:tracePtLst>
          <p14:tracePt t="53596" x="7912100" y="1885950"/>
          <p14:tracePt t="53728" x="7931150" y="1885950"/>
          <p14:tracePt t="53733" x="7950200" y="1885950"/>
          <p14:tracePt t="53749" x="8013700" y="1885950"/>
          <p14:tracePt t="53770" x="8140700" y="1898650"/>
          <p14:tracePt t="53778" x="8204200" y="1905000"/>
          <p14:tracePt t="53804" x="8235950" y="1905000"/>
          <p14:tracePt t="53810" x="8293100" y="1905000"/>
          <p14:tracePt t="53837" x="8470900" y="1924050"/>
          <p14:tracePt t="53871" x="8502650" y="1924050"/>
          <p14:tracePt t="53909" x="8521700" y="1924050"/>
          <p14:tracePt t="53937" x="8578850" y="1924050"/>
          <p14:tracePt t="53970" x="8686800" y="1917700"/>
          <p14:tracePt t="53987" x="8743950" y="1911350"/>
          <p14:tracePt t="54021" x="8813800" y="1905000"/>
          <p14:tracePt t="54027" x="8826500" y="1905000"/>
          <p14:tracePt t="54054" x="8858250" y="1905000"/>
          <p14:tracePt t="54056" x="8870950" y="1905000"/>
          <p14:tracePt t="54087" x="8915400" y="1905000"/>
          <p14:tracePt t="54121" x="8947150" y="1905000"/>
          <p14:tracePt t="54156" x="9004300" y="1905000"/>
          <p14:tracePt t="54188" x="9086850" y="1905000"/>
          <p14:tracePt t="54204" x="9144000" y="1905000"/>
          <p14:tracePt t="54221" x="9175750" y="1905000"/>
          <p14:tracePt t="54238" x="9220200" y="1905000"/>
          <p14:tracePt t="54254" x="9239250" y="1905000"/>
          <p14:tracePt t="54502" x="9226550" y="1905000"/>
          <p14:tracePt t="54521" x="9207500" y="1905000"/>
          <p14:tracePt t="54528" x="9169400" y="1911350"/>
          <p14:tracePt t="54555" x="9093200" y="1911350"/>
          <p14:tracePt t="54556" x="9017000" y="1917700"/>
          <p14:tracePt t="54588" x="8845550" y="1917700"/>
          <p14:tracePt t="54590" x="8794750" y="1917700"/>
          <p14:tracePt t="54622" x="8585200" y="1917700"/>
          <p14:tracePt t="54657" x="8464550" y="1917700"/>
          <p14:tracePt t="54688" x="8356600" y="1917700"/>
          <p14:tracePt t="54721" x="8274050" y="1917700"/>
          <p14:tracePt t="54738" x="8223250" y="1917700"/>
          <p14:tracePt t="54755" x="8178800" y="1924050"/>
          <p14:tracePt t="54788" x="8115300" y="1930400"/>
          <p14:tracePt t="54789" x="8102600" y="1930400"/>
          <p14:tracePt t="54822" x="8058150" y="1930400"/>
          <p14:tracePt t="54855" x="8032750" y="1930400"/>
          <p14:tracePt t="55000" x="0" y="0"/>
        </p14:tracePtLst>
        <p14:tracePtLst>
          <p14:tracePt t="55738" x="10636250" y="5810250"/>
          <p14:tracePt t="55743" x="10642600" y="5810250"/>
          <p14:tracePt t="55749" x="10648950" y="5816600"/>
          <p14:tracePt t="55766" x="10655300" y="5822950"/>
          <p14:tracePt t="55789" x="10661650" y="5829300"/>
          <p14:tracePt t="55796" x="10668000" y="5829300"/>
          <p14:tracePt t="55823" x="10693400" y="5835650"/>
          <p14:tracePt t="55861" x="10807700" y="5842000"/>
          <p14:tracePt t="55862" x="10852150" y="5842000"/>
          <p14:tracePt t="55895" x="10972800" y="5835650"/>
          <p14:tracePt t="55906" x="10985500" y="5835650"/>
          <p14:tracePt t="55940" x="11055350" y="5822950"/>
          <p14:tracePt t="55973" x="11131550" y="5810250"/>
          <p14:tracePt t="55974" x="11163300" y="5810250"/>
          <p14:tracePt t="56006" x="11283950" y="5797550"/>
          <p14:tracePt t="56040" x="11328400" y="5791200"/>
          <p14:tracePt t="56047" x="11341100" y="5791200"/>
          <p14:tracePt t="56073" x="11360150" y="5791200"/>
          <p14:tracePt t="56107" x="11423650" y="5784850"/>
          <p14:tracePt t="56140" x="11474450" y="5778500"/>
          <p14:tracePt t="56191" x="11480800" y="5778500"/>
          <p14:tracePt t="56298" x="11474450" y="5778500"/>
          <p14:tracePt t="56316" x="11449050" y="5784850"/>
          <p14:tracePt t="56342" x="11347450" y="5784850"/>
          <p14:tracePt t="56344" x="11283950" y="5784850"/>
          <p14:tracePt t="56374" x="11093450" y="5784850"/>
          <p14:tracePt t="56390" x="10941050" y="5784850"/>
          <p14:tracePt t="56407" x="10839450" y="5784850"/>
          <p14:tracePt t="56440" x="10693400" y="5784850"/>
          <p14:tracePt t="56457" x="10629900" y="5784850"/>
          <p14:tracePt t="56490" x="10553700" y="5784850"/>
          <p14:tracePt t="56524" x="10515600" y="5784850"/>
          <p14:tracePt t="56557" x="10502900" y="5784850"/>
          <p14:tracePt t="56648" x="10515600" y="5784850"/>
          <p14:tracePt t="56654" x="10528300" y="5791200"/>
          <p14:tracePt t="56673" x="10585450" y="5791200"/>
          <p14:tracePt t="56705" x="10858500" y="5803900"/>
          <p14:tracePt t="56724" x="11055350" y="5810250"/>
          <p14:tracePt t="56757" x="11283950" y="5810250"/>
          <p14:tracePt t="56791" x="11379200" y="5810250"/>
          <p14:tracePt t="56824" x="11423650" y="5810250"/>
          <p14:tracePt t="56857" x="11449050" y="5810250"/>
          <p14:tracePt t="56874" x="11449050" y="5803900"/>
          <p14:tracePt t="56925" x="11455400" y="5803900"/>
          <p14:tracePt t="56941" x="11468100" y="5803900"/>
          <p14:tracePt t="56974" x="11487150" y="5803900"/>
          <p14:tracePt t="57098" x="11487150" y="5797550"/>
          <p14:tracePt t="57176" x="0" y="0"/>
        </p14:tracePtLst>
        <p14:tracePtLst>
          <p14:tracePt t="59740" x="9582150" y="4756150"/>
          <p14:tracePt t="59766" x="9575800" y="4743450"/>
          <p14:tracePt t="59794" x="9563100" y="4737100"/>
          <p14:tracePt t="59796" x="9550400" y="4730750"/>
          <p14:tracePt t="59828" x="9537700" y="4718050"/>
          <p14:tracePt t="59861" x="9474200" y="4692650"/>
          <p14:tracePt t="59862" x="9423400" y="4673600"/>
          <p14:tracePt t="59894" x="9245600" y="4629150"/>
          <p14:tracePt t="59911" x="9156700" y="4610100"/>
          <p14:tracePt t="59928" x="9093200" y="4591050"/>
          <p14:tracePt t="59961" x="8896350" y="4546600"/>
          <p14:tracePt t="59967" x="8839200" y="4540250"/>
          <p14:tracePt t="59995" x="8661400" y="4514850"/>
          <p14:tracePt t="60028" x="8489950" y="4502150"/>
          <p14:tracePt t="60064" x="8375650" y="4495800"/>
          <p14:tracePt t="60066" x="8261350" y="4495800"/>
          <p14:tracePt t="60100" x="8083550" y="4495800"/>
          <p14:tracePt t="60108" x="7994650" y="4495800"/>
          <p14:tracePt t="60128" x="7931150" y="4495800"/>
          <p14:tracePt t="60145" x="7816850" y="4495800"/>
          <p14:tracePt t="60161" x="7766050" y="4495800"/>
          <p14:tracePt t="60164" x="7734300" y="4502150"/>
          <p14:tracePt t="60195" x="7651750" y="4514850"/>
          <p14:tracePt t="60196" x="7632700" y="4514850"/>
          <p14:tracePt t="60228" x="7543800" y="4540250"/>
          <p14:tracePt t="60262" x="7448550" y="4565650"/>
          <p14:tracePt t="60300" x="7315200" y="4622800"/>
          <p14:tracePt t="60328" x="7239000" y="4667250"/>
          <p14:tracePt t="60362" x="7162800" y="4737100"/>
          <p14:tracePt t="60364" x="7137400" y="4768850"/>
          <p14:tracePt t="60395" x="7092950" y="4832350"/>
          <p14:tracePt t="60412" x="7067550" y="4876800"/>
          <p14:tracePt t="60419" x="7054850" y="4889500"/>
          <p14:tracePt t="60445" x="7016750" y="4965700"/>
          <p14:tracePt t="60479" x="6978650" y="5086350"/>
          <p14:tracePt t="60512" x="6972300" y="5194300"/>
          <p14:tracePt t="60545" x="7016750" y="5289550"/>
          <p14:tracePt t="60562" x="7035800" y="5302250"/>
          <p14:tracePt t="60596" x="7194550" y="5378450"/>
          <p14:tracePt t="60598" x="7245350" y="5391150"/>
          <p14:tracePt t="60612" x="7315200" y="5410200"/>
          <p14:tracePt t="60629" x="7461250" y="5448300"/>
          <p14:tracePt t="60646" x="7791450" y="5505450"/>
          <p14:tracePt t="60679" x="8121650" y="5543550"/>
          <p14:tracePt t="60686" x="8248650" y="5556250"/>
          <p14:tracePt t="60712" x="8680450" y="5556250"/>
          <p14:tracePt t="60746" x="8934450" y="5524500"/>
          <p14:tracePt t="60779" x="9112250" y="5492750"/>
          <p14:tracePt t="60796" x="9194800" y="5473700"/>
          <p14:tracePt t="60812" x="9258300" y="5461000"/>
          <p14:tracePt t="60829" x="9347200" y="5441950"/>
          <p14:tracePt t="60862" x="9512300" y="5384800"/>
          <p14:tracePt t="60864" x="9563100" y="5346700"/>
          <p14:tracePt t="60896" x="9677400" y="5264150"/>
          <p14:tracePt t="60929" x="9753600" y="5175250"/>
          <p14:tracePt t="60963" x="9791700" y="5080000"/>
          <p14:tracePt t="60996" x="9798050" y="4997450"/>
          <p14:tracePt t="61029" x="9779000" y="4895850"/>
          <p14:tracePt t="61063" x="9696450" y="4800600"/>
          <p14:tracePt t="61096" x="9486900" y="4641850"/>
          <p14:tracePt t="61113" x="9378950" y="4578350"/>
          <p14:tracePt t="61115" x="9296400" y="4546600"/>
          <p14:tracePt t="61146" x="9169400" y="4489450"/>
          <p14:tracePt t="61153" x="9099550" y="4476750"/>
          <p14:tracePt t="61179" x="8915400" y="4451350"/>
          <p14:tracePt t="61187" x="8883650" y="4445000"/>
          <p14:tracePt t="61213" x="8737600" y="4445000"/>
          <p14:tracePt t="61247" x="8489950" y="4438650"/>
          <p14:tracePt t="61280" x="8299450" y="4438650"/>
          <p14:tracePt t="61297" x="8185150" y="4438650"/>
          <p14:tracePt t="61313" x="8128000" y="4438650"/>
          <p14:tracePt t="61330" x="7994650" y="4451350"/>
          <p14:tracePt t="61346" x="7918450" y="4451350"/>
          <p14:tracePt t="61380" x="7670800" y="4464050"/>
          <p14:tracePt t="61413" x="7518400" y="4495800"/>
          <p14:tracePt t="61446" x="7442200" y="4533900"/>
          <p14:tracePt t="61481" x="7289800" y="4654550"/>
          <p14:tracePt t="61519" x="7156450" y="4762500"/>
          <p14:tracePt t="61530" x="7150100" y="4781550"/>
          <p14:tracePt t="61547" x="7131050" y="4838700"/>
          <p14:tracePt t="61563" x="7124700" y="4933950"/>
          <p14:tracePt t="61580" x="7124700" y="5029200"/>
          <p14:tracePt t="61613" x="7150100" y="5200650"/>
          <p14:tracePt t="61616" x="7162800" y="5232400"/>
          <p14:tracePt t="61647" x="7283450" y="5384800"/>
          <p14:tracePt t="61680" x="7448550" y="5467350"/>
          <p14:tracePt t="61721" x="7702550" y="5524500"/>
          <p14:tracePt t="61731" x="7810500" y="5530850"/>
          <p14:tracePt t="61763" x="7854950" y="5537200"/>
          <p14:tracePt t="61781" x="8305800" y="5588000"/>
          <p14:tracePt t="61784" x="8388350" y="5600700"/>
          <p14:tracePt t="61797" x="8528050" y="5626100"/>
          <p14:tracePt t="61814" x="8566150" y="5632450"/>
          <p14:tracePt t="61847" x="8769350" y="5645150"/>
          <p14:tracePt t="61849" x="8813800" y="5645150"/>
          <p14:tracePt t="61864" x="8978900" y="5645150"/>
          <p14:tracePt t="61880" x="9061450" y="5638800"/>
          <p14:tracePt t="61914" x="9245600" y="5594350"/>
          <p14:tracePt t="61916" x="9264650" y="5588000"/>
          <p14:tracePt t="61947" x="9359900" y="5549900"/>
          <p14:tracePt t="61954" x="9378950" y="5537200"/>
          <p14:tracePt t="61981" x="9486900" y="5467350"/>
          <p14:tracePt t="62020" x="9645650" y="5372100"/>
          <p14:tracePt t="62028" x="9658350" y="5359400"/>
          <p14:tracePt t="62051" x="9702800" y="5321300"/>
          <p14:tracePt t="62064" x="9715500" y="5308600"/>
          <p14:tracePt t="62097" x="9740900" y="5245100"/>
          <p14:tracePt t="62114" x="9747250" y="5207000"/>
          <p14:tracePt t="62147" x="9747250" y="5130800"/>
          <p14:tracePt t="62155" x="9747250" y="5118100"/>
          <p14:tracePt t="62181" x="9734550" y="5073650"/>
          <p14:tracePt t="62183" x="9734550" y="5060950"/>
          <p14:tracePt t="62215" x="9683750" y="4984750"/>
          <p14:tracePt t="62247" x="9588500" y="4883150"/>
          <p14:tracePt t="62284" x="9398000" y="4756150"/>
          <p14:tracePt t="62297" x="9340850" y="4724400"/>
          <p14:tracePt t="62314" x="9264650" y="4686300"/>
          <p14:tracePt t="62331" x="9220200" y="4667250"/>
          <p14:tracePt t="62348" x="9169400" y="4654550"/>
          <p14:tracePt t="62364" x="9112250" y="4635500"/>
          <p14:tracePt t="62371" x="9055100" y="4629150"/>
          <p14:tracePt t="62398" x="8896350" y="4610100"/>
          <p14:tracePt t="62405" x="8864600" y="4603750"/>
          <p14:tracePt t="62431" x="8705850" y="4597400"/>
          <p14:tracePt t="62437" x="8623300" y="4597400"/>
          <p14:tracePt t="62464" x="8401050" y="4591050"/>
          <p14:tracePt t="62498" x="8166100" y="4584700"/>
          <p14:tracePt t="62532" x="8051800" y="4584700"/>
          <p14:tracePt t="62564" x="8007350" y="4584700"/>
          <p14:tracePt t="62598" x="7918450" y="4584700"/>
          <p14:tracePt t="62631" x="7823200" y="4584700"/>
          <p14:tracePt t="62632" x="7791450" y="4591050"/>
          <p14:tracePt t="62665" x="7772400" y="4591050"/>
          <p14:tracePt t="62672" x="7766050" y="4591050"/>
          <p14:tracePt t="62707" x="7683500" y="4629150"/>
          <p14:tracePt t="62734" x="7537450" y="4667250"/>
          <p14:tracePt t="62748" x="7461250" y="4673600"/>
          <p14:tracePt t="62781" x="7359650" y="4692650"/>
          <p14:tracePt t="63049" x="7359650" y="4699000"/>
          <p14:tracePt t="63050" x="0" y="0"/>
        </p14:tracePtLst>
        <p14:tracePtLst>
          <p14:tracePt t="65083" x="9239250" y="4775200"/>
          <p14:tracePt t="65088" x="9239250" y="4762500"/>
          <p14:tracePt t="65110" x="9201150" y="4737100"/>
          <p14:tracePt t="65134" x="9137650" y="4705350"/>
          <p14:tracePt t="65168" x="8915400" y="4635500"/>
          <p14:tracePt t="65201" x="8661400" y="4616450"/>
          <p14:tracePt t="65218" x="8534400" y="4616450"/>
          <p14:tracePt t="65251" x="8343900" y="4654550"/>
          <p14:tracePt t="65268" x="8210550" y="4679950"/>
          <p14:tracePt t="65284" x="8070850" y="4718050"/>
          <p14:tracePt t="65318" x="7874000" y="4768850"/>
          <p14:tracePt t="65320" x="7848600" y="4781550"/>
          <p14:tracePt t="65351" x="7766050" y="4838700"/>
          <p14:tracePt t="65352" x="7753350" y="4851400"/>
          <p14:tracePt t="65385" x="7696200" y="4940300"/>
          <p14:tracePt t="65418" x="7677150" y="5048250"/>
          <p14:tracePt t="65451" x="7689850" y="5213350"/>
          <p14:tracePt t="65468" x="7702550" y="5257800"/>
          <p14:tracePt t="65485" x="7734300" y="5314950"/>
          <p14:tracePt t="65501" x="7778750" y="5365750"/>
          <p14:tracePt t="65535" x="8026400" y="5486400"/>
          <p14:tracePt t="65568" x="8496300" y="5568950"/>
          <p14:tracePt t="65570" x="8591550" y="5588000"/>
          <p14:tracePt t="65602" x="8966200" y="5600700"/>
          <p14:tracePt t="65635" x="9194800" y="5549900"/>
          <p14:tracePt t="65668" x="9321800" y="5441950"/>
          <p14:tracePt t="65702" x="9410700" y="5308600"/>
          <p14:tracePt t="65718" x="9442450" y="5257800"/>
          <p14:tracePt t="65735" x="9455150" y="5213350"/>
          <p14:tracePt t="65752" x="9474200" y="5156200"/>
          <p14:tracePt t="65768" x="9480550" y="5137150"/>
          <p14:tracePt t="65770" x="9480550" y="5130800"/>
          <p14:tracePt t="65814" x="9480550" y="5124450"/>
          <p14:tracePt t="65846" x="9480550" y="5111750"/>
          <p14:tracePt t="65869" x="9480550" y="5105400"/>
          <p14:tracePt t="65912" x="9480550" y="5092700"/>
          <p14:tracePt t="65919" x="9474200" y="5080000"/>
          <p14:tracePt t="65919" x="0" y="0"/>
        </p14:tracePtLst>
        <p14:tracePtLst>
          <p14:tracePt t="66368" x="9626600" y="2787650"/>
          <p14:tracePt t="66392" x="9652000" y="2686050"/>
          <p14:tracePt t="66419" x="9652000" y="2609850"/>
          <p14:tracePt t="66453" x="9639300" y="2489200"/>
          <p14:tracePt t="66469" x="9613900" y="2425700"/>
          <p14:tracePt t="66486" x="9588500" y="2387600"/>
          <p14:tracePt t="66503" x="9569450" y="2355850"/>
          <p14:tracePt t="66519" x="9556750" y="2343150"/>
          <p14:tracePt t="66522" x="9544050" y="2336800"/>
          <p14:tracePt t="66553" x="9404350" y="2260600"/>
          <p14:tracePt t="66586" x="9175750" y="2190750"/>
          <p14:tracePt t="66594" x="9118600" y="2171700"/>
          <p14:tracePt t="66619" x="9004300" y="2146300"/>
          <p14:tracePt t="66653" x="8921750" y="2133600"/>
          <p14:tracePt t="66686" x="8864600" y="2120900"/>
          <p14:tracePt t="66703" x="8820150" y="2120900"/>
          <p14:tracePt t="66736" x="8686800" y="2127250"/>
          <p14:tracePt t="66770" x="8426450" y="2152650"/>
          <p14:tracePt t="66781" x="8388350" y="2152650"/>
          <p14:tracePt t="66803" x="8274050" y="2152650"/>
          <p14:tracePt t="66836" x="8204200" y="2165350"/>
          <p14:tracePt t="66870" x="8185150" y="2184400"/>
          <p14:tracePt t="66903" x="8096250" y="2279650"/>
          <p14:tracePt t="66936" x="7937500" y="2457450"/>
          <p14:tracePt t="66953" x="7861300" y="2565400"/>
          <p14:tracePt t="66970" x="7785100" y="2686050"/>
          <p14:tracePt t="66987" x="7753350" y="2755900"/>
          <p14:tracePt t="67003" x="7715250" y="2870200"/>
          <p14:tracePt t="67020" x="7689850" y="3079750"/>
          <p14:tracePt t="67037" x="7689850" y="3181350"/>
          <p14:tracePt t="67044" x="7689850" y="3314700"/>
          <p14:tracePt t="67070" x="7734300" y="3568700"/>
          <p14:tracePt t="67077" x="7753350" y="3632200"/>
          <p14:tracePt t="67103" x="7829550" y="3810000"/>
          <p14:tracePt t="67110" x="7905750" y="3956050"/>
          <p14:tracePt t="67137" x="7988300" y="4083050"/>
          <p14:tracePt t="67170" x="8083550" y="4235450"/>
          <p14:tracePt t="67187" x="8121650" y="4292600"/>
          <p14:tracePt t="67220" x="8261350" y="4413250"/>
          <p14:tracePt t="67254" x="8489950" y="4483100"/>
          <p14:tracePt t="67287" x="8731250" y="4533900"/>
          <p14:tracePt t="67296" x="8820150" y="4546600"/>
          <p14:tracePt t="67320" x="8991600" y="4546600"/>
          <p14:tracePt t="67327" x="9099550" y="4502150"/>
          <p14:tracePt t="67354" x="9347200" y="4375150"/>
          <p14:tracePt t="67395" x="9544050" y="4152900"/>
          <p14:tracePt t="67405" x="9563100" y="4102100"/>
          <p14:tracePt t="67420" x="9601200" y="4000500"/>
          <p14:tracePt t="67454" x="9639300" y="3695700"/>
          <p14:tracePt t="67487" x="9626600" y="3492500"/>
          <p14:tracePt t="67521" x="9594850" y="3308350"/>
          <p14:tracePt t="67554" x="9588500" y="3200400"/>
          <p14:tracePt t="67587" x="9575800" y="3149600"/>
          <p14:tracePt t="67621" x="9575800" y="3143250"/>
          <p14:tracePt t="67766" x="0" y="0"/>
        </p14:tracePtLst>
        <p14:tracePtLst>
          <p14:tracePt t="68961" x="10280650" y="4260850"/>
          <p14:tracePt t="68989" x="10293350" y="4279900"/>
          <p14:tracePt t="69022" x="10420350" y="4305300"/>
          <p14:tracePt t="69056" x="10687050" y="4318000"/>
          <p14:tracePt t="69063" x="10775950" y="4318000"/>
          <p14:tracePt t="69089" x="10985500" y="4292600"/>
          <p14:tracePt t="69123" x="11182350" y="4222750"/>
          <p14:tracePt t="69159" x="11366500" y="4000500"/>
          <p14:tracePt t="69189" x="11410950" y="3841750"/>
          <p14:tracePt t="69206" x="11430000" y="3740150"/>
          <p14:tracePt t="69223" x="11449050" y="3625850"/>
          <p14:tracePt t="69239" x="11468100" y="3422650"/>
          <p14:tracePt t="69256" x="11499850" y="3111500"/>
          <p14:tracePt t="69289" x="11525250" y="2628900"/>
          <p14:tracePt t="69297" x="11525250" y="2546350"/>
          <p14:tracePt t="69323" x="11531600" y="2343150"/>
          <p14:tracePt t="69357" x="11537950" y="2184400"/>
          <p14:tracePt t="69390" x="11537950" y="2057400"/>
          <p14:tracePt t="69393" x="11525250" y="2019300"/>
          <p14:tracePt t="69423" x="11493500" y="1905000"/>
          <p14:tracePt t="69425" x="11474450" y="1873250"/>
          <p14:tracePt t="69440" x="11455400" y="1841500"/>
          <p14:tracePt t="69473" x="11379200" y="1746250"/>
          <p14:tracePt t="69481" x="11372850" y="1739900"/>
          <p14:tracePt t="69483" x="11347450" y="1720850"/>
          <p14:tracePt t="69506" x="11220450" y="1676400"/>
          <p14:tracePt t="69540" x="10972800" y="1625600"/>
          <p14:tracePt t="69573" x="10725150" y="1612900"/>
          <p14:tracePt t="69607" x="10394950" y="1619250"/>
          <p14:tracePt t="69640" x="10147300" y="1676400"/>
          <p14:tracePt t="69643" x="10109200" y="1689100"/>
          <p14:tracePt t="69674" x="9931400" y="1809750"/>
          <p14:tracePt t="69707" x="9823450" y="1962150"/>
          <p14:tracePt t="69723" x="9740900" y="2095500"/>
          <p14:tracePt t="69740" x="9645650" y="2349500"/>
          <p14:tracePt t="69773" x="9544050" y="2736850"/>
          <p14:tracePt t="69807" x="9493250" y="3048000"/>
          <p14:tracePt t="69814" x="9486900" y="3124200"/>
          <p14:tracePt t="69841" x="9480550" y="3270250"/>
          <p14:tracePt t="69880" x="9480550" y="3390900"/>
          <p14:tracePt t="69881" x="9480550" y="3467100"/>
          <p14:tracePt t="69908" x="9544050" y="3816350"/>
          <p14:tracePt t="69909" x="9569450" y="3898900"/>
          <p14:tracePt t="69923" x="9601200" y="3968750"/>
          <p14:tracePt t="69926" x="9632950" y="4044950"/>
          <p14:tracePt t="69941" x="9721850" y="4171950"/>
          <p14:tracePt t="69957" x="9817100" y="4260850"/>
          <p14:tracePt t="69974" x="9899650" y="4311650"/>
          <p14:tracePt t="69984" x="9944100" y="4337050"/>
          <p14:tracePt t="70007" x="10115550" y="4413250"/>
          <p14:tracePt t="70019" x="10172700" y="4432300"/>
          <p14:tracePt t="70040" x="10401300" y="4495800"/>
          <p14:tracePt t="70074" x="10744200" y="4546600"/>
          <p14:tracePt t="70107" x="11036300" y="4540250"/>
          <p14:tracePt t="70141" x="11220450" y="4476750"/>
          <p14:tracePt t="70145" x="11258550" y="4451350"/>
          <p14:tracePt t="70157" x="11290300" y="4425950"/>
          <p14:tracePt t="70174" x="11372850" y="4318000"/>
          <p14:tracePt t="70191" x="11404600" y="4235450"/>
          <p14:tracePt t="70207" x="11455400" y="4102100"/>
          <p14:tracePt t="70224" x="11480800" y="4006850"/>
          <p14:tracePt t="70241" x="11518900" y="3867150"/>
          <p14:tracePt t="70274" x="11550650" y="3619500"/>
          <p14:tracePt t="70279" x="11550650" y="3581400"/>
          <p14:tracePt t="70307" x="11544300" y="3321050"/>
          <p14:tracePt t="70341" x="11531600" y="3149600"/>
          <p14:tracePt t="70345" x="11531600" y="3124200"/>
          <p14:tracePt t="70374" x="11525250" y="3086100"/>
          <p14:tracePt t="70376" x="11525250" y="3079750"/>
          <p14:tracePt t="70514" x="0" y="0"/>
        </p14:tracePtLst>
        <p14:tracePtLst>
          <p14:tracePt t="83632" x="11366500" y="4356100"/>
          <p14:tracePt t="83637" x="11366500" y="4349750"/>
          <p14:tracePt t="83680" x="11366500" y="4330700"/>
          <p14:tracePt t="83706" x="11347450" y="4298950"/>
          <p14:tracePt t="83724" x="11309350" y="4292600"/>
          <p14:tracePt t="83757" x="11245850" y="4286250"/>
          <p14:tracePt t="83791" x="11144250" y="4311650"/>
          <p14:tracePt t="83791" x="11112500" y="4324350"/>
          <p14:tracePt t="83824" x="10998200" y="4387850"/>
          <p14:tracePt t="83858" x="10941050" y="4438650"/>
          <p14:tracePt t="83891" x="10896600" y="4483100"/>
          <p14:tracePt t="83907" x="10883900" y="4502150"/>
          <p14:tracePt t="83941" x="10871200" y="4533900"/>
          <p14:tracePt t="83974" x="10858500" y="4591050"/>
          <p14:tracePt t="83976" x="10858500" y="4610100"/>
          <p14:tracePt t="84007" x="10852150" y="4641850"/>
          <p14:tracePt t="84041" x="10883900" y="4756150"/>
          <p14:tracePt t="84074" x="10909300" y="4800600"/>
          <p14:tracePt t="84108" x="10960100" y="4832350"/>
          <p14:tracePt t="84141" x="11080750" y="4870450"/>
          <p14:tracePt t="84158" x="11137900" y="4876800"/>
          <p14:tracePt t="84174" x="11226800" y="4876800"/>
          <p14:tracePt t="84208" x="11341100" y="4876800"/>
          <p14:tracePt t="84210" x="11353800" y="4876800"/>
          <p14:tracePt t="84224" x="11360150" y="4876800"/>
          <p14:tracePt t="84241" x="11379200" y="4876800"/>
          <p14:tracePt t="84275" x="11404600" y="4851400"/>
          <p14:tracePt t="84308" x="11455400" y="4813300"/>
          <p14:tracePt t="84341" x="11518900" y="4743450"/>
          <p14:tracePt t="84375" x="11563350" y="4667250"/>
          <p14:tracePt t="84408" x="11582400" y="4591050"/>
          <p14:tracePt t="84442" x="11588750" y="4540250"/>
          <p14:tracePt t="84444" x="11588750" y="4533900"/>
          <p14:tracePt t="84475" x="11582400" y="4483100"/>
          <p14:tracePt t="84508" x="11544300" y="4432300"/>
          <p14:tracePt t="84542" x="11487150" y="4381500"/>
          <p14:tracePt t="84575" x="11442700" y="4362450"/>
          <p14:tracePt t="84608" x="11372850" y="4337050"/>
          <p14:tracePt t="84645" x="11264900" y="4330700"/>
          <p14:tracePt t="84658" x="11220450" y="4330700"/>
          <p14:tracePt t="84675" x="11163300" y="4330700"/>
          <p14:tracePt t="84708" x="11099800" y="4330700"/>
          <p14:tracePt t="84710" x="11087100" y="4337050"/>
          <p14:tracePt t="84742" x="11036300" y="4362450"/>
          <p14:tracePt t="84775" x="10985500" y="4394200"/>
          <p14:tracePt t="84808" x="10934700" y="4451350"/>
          <p14:tracePt t="84842" x="10883900" y="4527550"/>
          <p14:tracePt t="84858" x="10871200" y="4552950"/>
          <p14:tracePt t="84892" x="10852150" y="4629150"/>
          <p14:tracePt t="84897" x="10852150" y="4641850"/>
          <p14:tracePt t="84909" x="10852150" y="4660900"/>
          <p14:tracePt t="84942" x="10858500" y="4699000"/>
          <p14:tracePt t="84944" x="10864850" y="4711700"/>
          <p14:tracePt t="84975" x="10896600" y="4756150"/>
          <p14:tracePt t="85009" x="10979150" y="4806950"/>
          <p14:tracePt t="85010" x="11004550" y="4813300"/>
          <p14:tracePt t="85042" x="11150600" y="4857750"/>
          <p14:tracePt t="85075" x="11264900" y="4864100"/>
          <p14:tracePt t="85109" x="11328400" y="4864100"/>
          <p14:tracePt t="85149" x="11404600" y="4819650"/>
          <p14:tracePt t="85156" x="11423650" y="4806950"/>
          <p14:tracePt t="85176" x="11468100" y="4762500"/>
          <p14:tracePt t="85192" x="11518900" y="4724400"/>
          <p14:tracePt t="85209" x="11557000" y="4673600"/>
          <p14:tracePt t="85242" x="11576050" y="4622800"/>
          <p14:tracePt t="85276" x="11588750" y="4584700"/>
          <p14:tracePt t="85309" x="11588750" y="4527550"/>
          <p14:tracePt t="85343" x="11576050" y="4470400"/>
          <p14:tracePt t="85359" x="11557000" y="4438650"/>
          <p14:tracePt t="85393" x="11512550" y="4394200"/>
          <p14:tracePt t="85393" x="11499850" y="4375150"/>
          <p14:tracePt t="85426" x="11461750" y="4356100"/>
          <p14:tracePt t="85428" x="11442700" y="4349750"/>
          <p14:tracePt t="85443" x="11436350" y="4343400"/>
          <p14:tracePt t="85444" x="11410950" y="4337050"/>
          <p14:tracePt t="85476" x="11309350" y="4330700"/>
          <p14:tracePt t="85484" x="11277600" y="4330700"/>
          <p14:tracePt t="85509" x="11188700" y="4330700"/>
          <p14:tracePt t="85516" x="11169650" y="4330700"/>
          <p14:tracePt t="85543" x="11068050" y="4330700"/>
          <p14:tracePt t="85576" x="10966450" y="4337050"/>
          <p14:tracePt t="85609" x="10877550" y="4343400"/>
          <p14:tracePt t="85626" x="10839450" y="4356100"/>
          <p14:tracePt t="85659" x="10795000" y="4381500"/>
          <p14:tracePt t="85693" x="10763250" y="4432300"/>
          <p14:tracePt t="85726" x="10744200" y="4483100"/>
          <p14:tracePt t="85728" x="10737850" y="4489450"/>
          <p14:tracePt t="85734" x="10737850" y="4508500"/>
          <p14:tracePt t="85760" x="10737850" y="4546600"/>
          <p14:tracePt t="85793" x="10769600" y="4718050"/>
          <p14:tracePt t="85826" x="10782300" y="4756150"/>
          <p14:tracePt t="85860" x="10788650" y="4762500"/>
          <p14:tracePt t="85862" x="10807700" y="4768850"/>
          <p14:tracePt t="85893" x="10833100" y="4775200"/>
          <p14:tracePt t="85910" x="10871200" y="4781550"/>
          <p14:tracePt t="85927" x="10928350" y="4781550"/>
          <p14:tracePt t="85960" x="11004550" y="4781550"/>
          <p14:tracePt t="85968" x="11010900" y="4781550"/>
          <p14:tracePt t="85993" x="11036300" y="4781550"/>
          <p14:tracePt t="86113" x="0" y="0"/>
        </p14:tracePtLst>
      </p14:laserTraceLst>
    </p:ext>
    <p:ext uri="{E180D4A7-C9FB-4DFB-919C-405C955672EB}">
      <p14:showEvtLst xmlns:p14="http://schemas.microsoft.com/office/powerpoint/2010/main">
        <p14:playEvt time="19" objId="185"/>
        <p14:stopEvt time="96203" objId="185"/>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p>
          <a:p>
            <a:pPr>
              <a:lnSpc>
                <a:spcPct val="150000"/>
              </a:lnSpc>
            </a:pPr>
            <a:r>
              <a:rPr lang="zh-CN" altLang="en-US" b="1" dirty="0"/>
              <a:t>设计和调试困难；</a:t>
            </a:r>
          </a:p>
          <a:p>
            <a:pPr>
              <a:lnSpc>
                <a:spcPct val="150000"/>
              </a:lnSpc>
            </a:pPr>
            <a:r>
              <a:rPr lang="zh-CN" altLang="en-US" b="1" dirty="0"/>
              <a:t>不可改变指令系统和指令功能</a:t>
            </a:r>
          </a:p>
          <a:p>
            <a:pPr>
              <a:lnSpc>
                <a:spcPct val="150000"/>
              </a:lnSpc>
            </a:pPr>
            <a:r>
              <a:rPr lang="zh-CN" altLang="en-US" b="1" dirty="0"/>
              <a:t>适用于</a:t>
            </a:r>
            <a:r>
              <a:rPr lang="en-US" altLang="zh-CN" b="1" dirty="0"/>
              <a:t>VLSI</a:t>
            </a:r>
          </a:p>
          <a:p>
            <a:pPr>
              <a:lnSpc>
                <a:spcPct val="150000"/>
              </a:lnSpc>
            </a:pPr>
            <a:r>
              <a:rPr lang="zh-CN" altLang="en-US" b="1" u="sng" dirty="0">
                <a:solidFill>
                  <a:srgbClr val="FF0000"/>
                </a:solidFill>
              </a:rPr>
              <a:t>速度快</a:t>
            </a:r>
          </a:p>
          <a:p>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7691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533135" y="2601249"/>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1528396" y="3426194"/>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3072417" y="1727377"/>
            <a:ext cx="7723874"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三级时序发生器原理</a:t>
            </a:r>
            <a:endParaRPr lang="en-US" altLang="zh-CN" sz="2800" dirty="0">
              <a:ln>
                <a:solidFill>
                  <a:prstClr val="white"/>
                </a:solidFill>
              </a:ln>
              <a:solidFill>
                <a:prstClr val="white"/>
              </a:solidFill>
              <a:latin typeface="+mn-ea"/>
            </a:endParaRPr>
          </a:p>
        </p:txBody>
      </p:sp>
      <p:sp>
        <p:nvSpPr>
          <p:cNvPr id="17" name="矩形 3">
            <a:extLst>
              <a:ext uri="{FF2B5EF4-FFF2-40B4-BE49-F238E27FC236}">
                <a16:creationId xmlns:a16="http://schemas.microsoft.com/office/drawing/2014/main" id="{B52F90C6-2ADD-4562-8F6E-41D989D6B5EA}"/>
              </a:ext>
            </a:extLst>
          </p:cNvPr>
          <p:cNvSpPr/>
          <p:nvPr/>
        </p:nvSpPr>
        <p:spPr>
          <a:xfrm>
            <a:off x="3072417" y="2521341"/>
            <a:ext cx="7723874"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三级时序硬布线控制逻辑原理</a:t>
            </a:r>
          </a:p>
        </p:txBody>
      </p:sp>
      <p:sp>
        <p:nvSpPr>
          <p:cNvPr id="18" name="矩形 3">
            <a:extLst>
              <a:ext uri="{FF2B5EF4-FFF2-40B4-BE49-F238E27FC236}">
                <a16:creationId xmlns:a16="http://schemas.microsoft.com/office/drawing/2014/main" id="{590C5621-2FDF-484B-AC47-2882D9255860}"/>
              </a:ext>
            </a:extLst>
          </p:cNvPr>
          <p:cNvSpPr/>
          <p:nvPr/>
        </p:nvSpPr>
        <p:spPr>
          <a:xfrm>
            <a:off x="3067678" y="3383506"/>
            <a:ext cx="7723874"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现代时序系统状态机原理</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1523657" y="4270987"/>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3062938" y="4225319"/>
            <a:ext cx="7729487"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现代时序系统硬布线逻辑原理</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1533656" y="1755878"/>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1027421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第六章 知识点总结</a:t>
            </a:r>
          </a:p>
        </p:txBody>
      </p:sp>
      <p:pic>
        <p:nvPicPr>
          <p:cNvPr id="1027" name="Picture 3" descr="D:\mindmanager文件\知识点\6.2节 硬布线控制器设计知识点 (简洁版).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9" y="1797332"/>
            <a:ext cx="11955414" cy="3547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53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1394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86DDF-053B-43A0-9F74-DE27AF156110}"/>
              </a:ext>
            </a:extLst>
          </p:cNvPr>
          <p:cNvSpPr>
            <a:spLocks noGrp="1"/>
          </p:cNvSpPr>
          <p:nvPr>
            <p:ph type="title"/>
          </p:nvPr>
        </p:nvSpPr>
        <p:spPr/>
        <p:txBody>
          <a:bodyPr/>
          <a:lstStyle/>
          <a:p>
            <a:r>
              <a:rPr lang="zh-CN" altLang="en-US" dirty="0"/>
              <a:t>控制器基本原理</a:t>
            </a:r>
          </a:p>
        </p:txBody>
      </p:sp>
      <p:sp>
        <p:nvSpPr>
          <p:cNvPr id="3" name="内容占位符 2">
            <a:extLst>
              <a:ext uri="{FF2B5EF4-FFF2-40B4-BE49-F238E27FC236}">
                <a16:creationId xmlns:a16="http://schemas.microsoft.com/office/drawing/2014/main" id="{8275DBA4-618F-4B6D-8B9D-A4C1BB78C5EF}"/>
              </a:ext>
            </a:extLst>
          </p:cNvPr>
          <p:cNvSpPr>
            <a:spLocks noGrp="1"/>
          </p:cNvSpPr>
          <p:nvPr>
            <p:ph idx="1"/>
          </p:nvPr>
        </p:nvSpPr>
        <p:spPr/>
        <p:txBody>
          <a:bodyPr/>
          <a:lstStyle/>
          <a:p>
            <a:pPr marL="325103" indent="-325103">
              <a:lnSpc>
                <a:spcPct val="150000"/>
              </a:lnSpc>
              <a:spcBef>
                <a:spcPts val="569"/>
              </a:spcBef>
              <a:spcAft>
                <a:spcPts val="569"/>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325103" indent="-325103">
              <a:lnSpc>
                <a:spcPct val="150000"/>
              </a:lnSpc>
              <a:spcBef>
                <a:spcPts val="569"/>
              </a:spcBef>
              <a:spcAft>
                <a:spcPts val="569"/>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a:extLst>
              <a:ext uri="{FF2B5EF4-FFF2-40B4-BE49-F238E27FC236}">
                <a16:creationId xmlns:a16="http://schemas.microsoft.com/office/drawing/2014/main" id="{2873F8F7-C11A-4F20-8710-F7CCE4914838}"/>
              </a:ext>
            </a:extLst>
          </p:cNvPr>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707" b="1" dirty="0">
                <a:solidFill>
                  <a:srgbClr val="FF0000"/>
                </a:solidFill>
                <a:latin typeface="微软雅黑"/>
                <a:ea typeface="微软雅黑"/>
              </a:rPr>
              <a:t>微操作控制信号序列</a:t>
            </a:r>
          </a:p>
        </p:txBody>
      </p:sp>
      <p:sp>
        <p:nvSpPr>
          <p:cNvPr id="6" name="Rectangle 8">
            <a:extLst>
              <a:ext uri="{FF2B5EF4-FFF2-40B4-BE49-F238E27FC236}">
                <a16:creationId xmlns:a16="http://schemas.microsoft.com/office/drawing/2014/main" id="{A6EA061D-3656-4C28-A59E-B2A4E4069D24}"/>
              </a:ext>
            </a:extLst>
          </p:cNvPr>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a:extLst>
              <a:ext uri="{FF2B5EF4-FFF2-40B4-BE49-F238E27FC236}">
                <a16:creationId xmlns:a16="http://schemas.microsoft.com/office/drawing/2014/main" id="{5A10F1A2-7086-4B8A-96FF-3C70941A2716}"/>
              </a:ext>
            </a:extLst>
          </p:cNvPr>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IR</a:t>
            </a:r>
          </a:p>
        </p:txBody>
      </p:sp>
      <p:sp>
        <p:nvSpPr>
          <p:cNvPr id="8" name="Rectangle 10">
            <a:extLst>
              <a:ext uri="{FF2B5EF4-FFF2-40B4-BE49-F238E27FC236}">
                <a16:creationId xmlns:a16="http://schemas.microsoft.com/office/drawing/2014/main" id="{09D8B537-2A25-419F-B23E-DA7761919E32}"/>
              </a:ext>
            </a:extLst>
          </p:cNvPr>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zh-CN" altLang="en-US" sz="1599" b="1" dirty="0">
                <a:latin typeface="微软雅黑"/>
                <a:ea typeface="微软雅黑"/>
              </a:rPr>
              <a:t>反馈信号</a:t>
            </a:r>
          </a:p>
        </p:txBody>
      </p:sp>
      <p:grpSp>
        <p:nvGrpSpPr>
          <p:cNvPr id="9" name="Group 11">
            <a:extLst>
              <a:ext uri="{FF2B5EF4-FFF2-40B4-BE49-F238E27FC236}">
                <a16:creationId xmlns:a16="http://schemas.microsoft.com/office/drawing/2014/main" id="{AA693433-2D5A-4317-B1CB-B680BC772281}"/>
              </a:ext>
            </a:extLst>
          </p:cNvPr>
          <p:cNvGrpSpPr>
            <a:grpSpLocks/>
          </p:cNvGrpSpPr>
          <p:nvPr/>
        </p:nvGrpSpPr>
        <p:grpSpPr bwMode="auto">
          <a:xfrm>
            <a:off x="9106102" y="2040729"/>
            <a:ext cx="2012840" cy="431776"/>
            <a:chOff x="2746" y="1207"/>
            <a:chExt cx="1268" cy="409"/>
          </a:xfrm>
        </p:grpSpPr>
        <p:grpSp>
          <p:nvGrpSpPr>
            <p:cNvPr id="10" name="Group 12">
              <a:extLst>
                <a:ext uri="{FF2B5EF4-FFF2-40B4-BE49-F238E27FC236}">
                  <a16:creationId xmlns:a16="http://schemas.microsoft.com/office/drawing/2014/main" id="{6816D74E-F4B5-4778-9500-C0AE85E45FC9}"/>
                </a:ext>
              </a:extLst>
            </p:cNvPr>
            <p:cNvGrpSpPr>
              <a:grpSpLocks/>
            </p:cNvGrpSpPr>
            <p:nvPr/>
          </p:nvGrpSpPr>
          <p:grpSpPr bwMode="auto">
            <a:xfrm>
              <a:off x="2746" y="1207"/>
              <a:ext cx="725" cy="409"/>
              <a:chOff x="4330" y="2840"/>
              <a:chExt cx="725" cy="409"/>
            </a:xfrm>
          </p:grpSpPr>
          <p:sp>
            <p:nvSpPr>
              <p:cNvPr id="17" name="Line 13">
                <a:extLst>
                  <a:ext uri="{FF2B5EF4-FFF2-40B4-BE49-F238E27FC236}">
                    <a16:creationId xmlns:a16="http://schemas.microsoft.com/office/drawing/2014/main" id="{301AE27C-2550-41E2-998D-882797D903BA}"/>
                  </a:ext>
                </a:extLst>
              </p:cNvPr>
              <p:cNvSpPr>
                <a:spLocks noChangeShapeType="1"/>
              </p:cNvSpPr>
              <p:nvPr/>
            </p:nvSpPr>
            <p:spPr bwMode="auto">
              <a:xfrm flipV="1">
                <a:off x="433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8" name="Line 14">
                <a:extLst>
                  <a:ext uri="{FF2B5EF4-FFF2-40B4-BE49-F238E27FC236}">
                    <a16:creationId xmlns:a16="http://schemas.microsoft.com/office/drawing/2014/main" id="{1D14086B-8BF5-4C93-94E1-0EFADA15F785}"/>
                  </a:ext>
                </a:extLst>
              </p:cNvPr>
              <p:cNvSpPr>
                <a:spLocks noChangeShapeType="1"/>
              </p:cNvSpPr>
              <p:nvPr/>
            </p:nvSpPr>
            <p:spPr bwMode="auto">
              <a:xfrm flipV="1">
                <a:off x="4420"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9" name="Line 15">
                <a:extLst>
                  <a:ext uri="{FF2B5EF4-FFF2-40B4-BE49-F238E27FC236}">
                    <a16:creationId xmlns:a16="http://schemas.microsoft.com/office/drawing/2014/main" id="{B511CDD2-A52B-46F6-B99C-6EF09B4869D6}"/>
                  </a:ext>
                </a:extLst>
              </p:cNvPr>
              <p:cNvSpPr>
                <a:spLocks noChangeShapeType="1"/>
              </p:cNvSpPr>
              <p:nvPr/>
            </p:nvSpPr>
            <p:spPr bwMode="auto">
              <a:xfrm flipV="1">
                <a:off x="4511"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0" name="Line 16">
                <a:extLst>
                  <a:ext uri="{FF2B5EF4-FFF2-40B4-BE49-F238E27FC236}">
                    <a16:creationId xmlns:a16="http://schemas.microsoft.com/office/drawing/2014/main" id="{EFD43E64-3384-4AB7-BC0E-71504751562A}"/>
                  </a:ext>
                </a:extLst>
              </p:cNvPr>
              <p:cNvSpPr>
                <a:spLocks noChangeShapeType="1"/>
              </p:cNvSpPr>
              <p:nvPr/>
            </p:nvSpPr>
            <p:spPr bwMode="auto">
              <a:xfrm flipV="1">
                <a:off x="4602"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1" name="Line 17">
                <a:extLst>
                  <a:ext uri="{FF2B5EF4-FFF2-40B4-BE49-F238E27FC236}">
                    <a16:creationId xmlns:a16="http://schemas.microsoft.com/office/drawing/2014/main" id="{D9E0C70A-06D1-4A7B-BB5D-67D0FD7C9AB7}"/>
                  </a:ext>
                </a:extLst>
              </p:cNvPr>
              <p:cNvSpPr>
                <a:spLocks noChangeShapeType="1"/>
              </p:cNvSpPr>
              <p:nvPr/>
            </p:nvSpPr>
            <p:spPr bwMode="auto">
              <a:xfrm flipV="1">
                <a:off x="469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2" name="Line 18">
                <a:extLst>
                  <a:ext uri="{FF2B5EF4-FFF2-40B4-BE49-F238E27FC236}">
                    <a16:creationId xmlns:a16="http://schemas.microsoft.com/office/drawing/2014/main" id="{06127EED-A1E7-4C07-849D-AC73F94FB592}"/>
                  </a:ext>
                </a:extLst>
              </p:cNvPr>
              <p:cNvSpPr>
                <a:spLocks noChangeShapeType="1"/>
              </p:cNvSpPr>
              <p:nvPr/>
            </p:nvSpPr>
            <p:spPr bwMode="auto">
              <a:xfrm flipV="1">
                <a:off x="4783"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3" name="Line 19">
                <a:extLst>
                  <a:ext uri="{FF2B5EF4-FFF2-40B4-BE49-F238E27FC236}">
                    <a16:creationId xmlns:a16="http://schemas.microsoft.com/office/drawing/2014/main" id="{C179B1A1-D2B9-4E87-ADEA-600D2C1CE58A}"/>
                  </a:ext>
                </a:extLst>
              </p:cNvPr>
              <p:cNvSpPr>
                <a:spLocks noChangeShapeType="1"/>
              </p:cNvSpPr>
              <p:nvPr/>
            </p:nvSpPr>
            <p:spPr bwMode="auto">
              <a:xfrm flipV="1">
                <a:off x="4874"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4" name="Line 20">
                <a:extLst>
                  <a:ext uri="{FF2B5EF4-FFF2-40B4-BE49-F238E27FC236}">
                    <a16:creationId xmlns:a16="http://schemas.microsoft.com/office/drawing/2014/main" id="{AA46101C-5DB2-4D74-BDEA-892A77837B01}"/>
                  </a:ext>
                </a:extLst>
              </p:cNvPr>
              <p:cNvSpPr>
                <a:spLocks noChangeShapeType="1"/>
              </p:cNvSpPr>
              <p:nvPr/>
            </p:nvSpPr>
            <p:spPr bwMode="auto">
              <a:xfrm flipV="1">
                <a:off x="496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5" name="Line 21">
                <a:extLst>
                  <a:ext uri="{FF2B5EF4-FFF2-40B4-BE49-F238E27FC236}">
                    <a16:creationId xmlns:a16="http://schemas.microsoft.com/office/drawing/2014/main" id="{760FDB8C-5D30-4DFC-8561-8E390B50FF7D}"/>
                  </a:ext>
                </a:extLst>
              </p:cNvPr>
              <p:cNvSpPr>
                <a:spLocks noChangeShapeType="1"/>
              </p:cNvSpPr>
              <p:nvPr/>
            </p:nvSpPr>
            <p:spPr bwMode="auto">
              <a:xfrm flipV="1">
                <a:off x="5055" y="2840"/>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sp>
          <p:nvSpPr>
            <p:cNvPr id="11" name="Line 22">
              <a:extLst>
                <a:ext uri="{FF2B5EF4-FFF2-40B4-BE49-F238E27FC236}">
                  <a16:creationId xmlns:a16="http://schemas.microsoft.com/office/drawing/2014/main" id="{2DDDD8C0-B3D4-416B-8486-E2C6A3D9683D}"/>
                </a:ext>
              </a:extLst>
            </p:cNvPr>
            <p:cNvSpPr>
              <a:spLocks noChangeShapeType="1"/>
            </p:cNvSpPr>
            <p:nvPr/>
          </p:nvSpPr>
          <p:spPr bwMode="auto">
            <a:xfrm flipV="1">
              <a:off x="356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2" name="Line 23">
              <a:extLst>
                <a:ext uri="{FF2B5EF4-FFF2-40B4-BE49-F238E27FC236}">
                  <a16:creationId xmlns:a16="http://schemas.microsoft.com/office/drawing/2014/main" id="{B6AD06FE-ECC7-4E6B-A70F-5199D3FC0982}"/>
                </a:ext>
              </a:extLst>
            </p:cNvPr>
            <p:cNvSpPr>
              <a:spLocks noChangeShapeType="1"/>
            </p:cNvSpPr>
            <p:nvPr/>
          </p:nvSpPr>
          <p:spPr bwMode="auto">
            <a:xfrm flipV="1">
              <a:off x="3651"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3" name="Line 24">
              <a:extLst>
                <a:ext uri="{FF2B5EF4-FFF2-40B4-BE49-F238E27FC236}">
                  <a16:creationId xmlns:a16="http://schemas.microsoft.com/office/drawing/2014/main" id="{A2C9C340-B7CA-484C-8113-1783B73D188A}"/>
                </a:ext>
              </a:extLst>
            </p:cNvPr>
            <p:cNvSpPr>
              <a:spLocks noChangeShapeType="1"/>
            </p:cNvSpPr>
            <p:nvPr/>
          </p:nvSpPr>
          <p:spPr bwMode="auto">
            <a:xfrm flipV="1">
              <a:off x="3742"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4" name="Line 25">
              <a:extLst>
                <a:ext uri="{FF2B5EF4-FFF2-40B4-BE49-F238E27FC236}">
                  <a16:creationId xmlns:a16="http://schemas.microsoft.com/office/drawing/2014/main" id="{6916EAE0-63AE-4523-AF3A-811D34499DBB}"/>
                </a:ext>
              </a:extLst>
            </p:cNvPr>
            <p:cNvSpPr>
              <a:spLocks noChangeShapeType="1"/>
            </p:cNvSpPr>
            <p:nvPr/>
          </p:nvSpPr>
          <p:spPr bwMode="auto">
            <a:xfrm flipV="1">
              <a:off x="3833"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5" name="Line 26">
              <a:extLst>
                <a:ext uri="{FF2B5EF4-FFF2-40B4-BE49-F238E27FC236}">
                  <a16:creationId xmlns:a16="http://schemas.microsoft.com/office/drawing/2014/main" id="{01745BD3-D2F8-414C-88B3-63109523AC71}"/>
                </a:ext>
              </a:extLst>
            </p:cNvPr>
            <p:cNvSpPr>
              <a:spLocks noChangeShapeType="1"/>
            </p:cNvSpPr>
            <p:nvPr/>
          </p:nvSpPr>
          <p:spPr bwMode="auto">
            <a:xfrm flipV="1">
              <a:off x="392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16" name="Line 27">
              <a:extLst>
                <a:ext uri="{FF2B5EF4-FFF2-40B4-BE49-F238E27FC236}">
                  <a16:creationId xmlns:a16="http://schemas.microsoft.com/office/drawing/2014/main" id="{B7EF9316-0933-4767-AF92-CBF7D60D1FF6}"/>
                </a:ext>
              </a:extLst>
            </p:cNvPr>
            <p:cNvSpPr>
              <a:spLocks noChangeShapeType="1"/>
            </p:cNvSpPr>
            <p:nvPr/>
          </p:nvSpPr>
          <p:spPr bwMode="auto">
            <a:xfrm flipV="1">
              <a:off x="4014" y="1207"/>
              <a:ext cx="0" cy="40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26" name="Group 51">
            <a:extLst>
              <a:ext uri="{FF2B5EF4-FFF2-40B4-BE49-F238E27FC236}">
                <a16:creationId xmlns:a16="http://schemas.microsoft.com/office/drawing/2014/main" id="{5B1FFF12-E29A-4EDC-9C85-60325CFAA2E0}"/>
              </a:ext>
            </a:extLst>
          </p:cNvPr>
          <p:cNvGrpSpPr>
            <a:grpSpLocks/>
          </p:cNvGrpSpPr>
          <p:nvPr/>
        </p:nvGrpSpPr>
        <p:grpSpPr bwMode="auto">
          <a:xfrm rot="5400000">
            <a:off x="8216313" y="3803465"/>
            <a:ext cx="861964" cy="576230"/>
            <a:chOff x="3514" y="3067"/>
            <a:chExt cx="543" cy="318"/>
          </a:xfrm>
        </p:grpSpPr>
        <p:sp>
          <p:nvSpPr>
            <p:cNvPr id="27" name="Line 52">
              <a:extLst>
                <a:ext uri="{FF2B5EF4-FFF2-40B4-BE49-F238E27FC236}">
                  <a16:creationId xmlns:a16="http://schemas.microsoft.com/office/drawing/2014/main" id="{87079ADA-BDAA-4B0C-B00E-903F6E228F7B}"/>
                </a:ext>
              </a:extLst>
            </p:cNvPr>
            <p:cNvSpPr>
              <a:spLocks noChangeShapeType="1"/>
            </p:cNvSpPr>
            <p:nvPr/>
          </p:nvSpPr>
          <p:spPr bwMode="auto">
            <a:xfrm flipV="1">
              <a:off x="351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8" name="Line 53">
              <a:extLst>
                <a:ext uri="{FF2B5EF4-FFF2-40B4-BE49-F238E27FC236}">
                  <a16:creationId xmlns:a16="http://schemas.microsoft.com/office/drawing/2014/main" id="{71563999-BA33-4FA8-BB80-C146BB10C601}"/>
                </a:ext>
              </a:extLst>
            </p:cNvPr>
            <p:cNvSpPr>
              <a:spLocks noChangeShapeType="1"/>
            </p:cNvSpPr>
            <p:nvPr/>
          </p:nvSpPr>
          <p:spPr bwMode="auto">
            <a:xfrm flipV="1">
              <a:off x="360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29" name="Line 54">
              <a:extLst>
                <a:ext uri="{FF2B5EF4-FFF2-40B4-BE49-F238E27FC236}">
                  <a16:creationId xmlns:a16="http://schemas.microsoft.com/office/drawing/2014/main" id="{2FD4CD43-520F-445E-9695-829EC8359BC3}"/>
                </a:ext>
              </a:extLst>
            </p:cNvPr>
            <p:cNvSpPr>
              <a:spLocks noChangeShapeType="1"/>
            </p:cNvSpPr>
            <p:nvPr/>
          </p:nvSpPr>
          <p:spPr bwMode="auto">
            <a:xfrm flipV="1">
              <a:off x="3694"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0" name="Line 55">
              <a:extLst>
                <a:ext uri="{FF2B5EF4-FFF2-40B4-BE49-F238E27FC236}">
                  <a16:creationId xmlns:a16="http://schemas.microsoft.com/office/drawing/2014/main" id="{B5F00076-AFFB-4730-833F-4B4D212D57F3}"/>
                </a:ext>
              </a:extLst>
            </p:cNvPr>
            <p:cNvSpPr>
              <a:spLocks noChangeShapeType="1"/>
            </p:cNvSpPr>
            <p:nvPr/>
          </p:nvSpPr>
          <p:spPr bwMode="auto">
            <a:xfrm flipV="1">
              <a:off x="3785"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1" name="Line 56">
              <a:extLst>
                <a:ext uri="{FF2B5EF4-FFF2-40B4-BE49-F238E27FC236}">
                  <a16:creationId xmlns:a16="http://schemas.microsoft.com/office/drawing/2014/main" id="{36495918-D5F9-487F-8340-274390667BBF}"/>
                </a:ext>
              </a:extLst>
            </p:cNvPr>
            <p:cNvSpPr>
              <a:spLocks noChangeShapeType="1"/>
            </p:cNvSpPr>
            <p:nvPr/>
          </p:nvSpPr>
          <p:spPr bwMode="auto">
            <a:xfrm flipV="1">
              <a:off x="3876"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2" name="Line 57">
              <a:extLst>
                <a:ext uri="{FF2B5EF4-FFF2-40B4-BE49-F238E27FC236}">
                  <a16:creationId xmlns:a16="http://schemas.microsoft.com/office/drawing/2014/main" id="{B3F2033B-9D36-48E0-9256-51DDB8F26D7A}"/>
                </a:ext>
              </a:extLst>
            </p:cNvPr>
            <p:cNvSpPr>
              <a:spLocks noChangeShapeType="1"/>
            </p:cNvSpPr>
            <p:nvPr/>
          </p:nvSpPr>
          <p:spPr bwMode="auto">
            <a:xfrm flipV="1">
              <a:off x="396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33" name="Line 58">
              <a:extLst>
                <a:ext uri="{FF2B5EF4-FFF2-40B4-BE49-F238E27FC236}">
                  <a16:creationId xmlns:a16="http://schemas.microsoft.com/office/drawing/2014/main" id="{855B10C9-3363-4210-9294-A2902F8B2132}"/>
                </a:ext>
              </a:extLst>
            </p:cNvPr>
            <p:cNvSpPr>
              <a:spLocks noChangeShapeType="1"/>
            </p:cNvSpPr>
            <p:nvPr/>
          </p:nvSpPr>
          <p:spPr bwMode="auto">
            <a:xfrm flipV="1">
              <a:off x="4057" y="3067"/>
              <a:ext cx="0" cy="318"/>
            </a:xfrm>
            <a:prstGeom prst="line">
              <a:avLst/>
            </a:prstGeom>
            <a:noFill/>
            <a:ln w="12700">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34" name="Group 59">
            <a:extLst>
              <a:ext uri="{FF2B5EF4-FFF2-40B4-BE49-F238E27FC236}">
                <a16:creationId xmlns:a16="http://schemas.microsoft.com/office/drawing/2014/main" id="{D1CCB556-0B0E-4A5E-9DA4-871729C5F9E1}"/>
              </a:ext>
            </a:extLst>
          </p:cNvPr>
          <p:cNvGrpSpPr>
            <a:grpSpLocks/>
          </p:cNvGrpSpPr>
          <p:nvPr/>
        </p:nvGrpSpPr>
        <p:grpSpPr bwMode="auto">
          <a:xfrm>
            <a:off x="8424264" y="3316127"/>
            <a:ext cx="388916" cy="1562014"/>
            <a:chOff x="2149" y="2034"/>
            <a:chExt cx="245" cy="984"/>
          </a:xfrm>
        </p:grpSpPr>
        <p:sp>
          <p:nvSpPr>
            <p:cNvPr id="35" name="Rectangle 60">
              <a:extLst>
                <a:ext uri="{FF2B5EF4-FFF2-40B4-BE49-F238E27FC236}">
                  <a16:creationId xmlns:a16="http://schemas.microsoft.com/office/drawing/2014/main" id="{C3943136-91DB-4AA4-A3CF-823110ED0CD1}"/>
                </a:ext>
              </a:extLst>
            </p:cNvPr>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6600"/>
                  </a:solidFill>
                  <a:latin typeface="微软雅黑"/>
                  <a:ea typeface="微软雅黑"/>
                </a:rPr>
                <a:t>I</a:t>
              </a:r>
              <a:r>
                <a:rPr lang="en-US" altLang="zh-CN" sz="1599" b="1" baseline="-25000" dirty="0">
                  <a:solidFill>
                    <a:srgbClr val="FF6600"/>
                  </a:solidFill>
                  <a:latin typeface="微软雅黑"/>
                  <a:ea typeface="微软雅黑"/>
                </a:rPr>
                <a:t>1</a:t>
              </a:r>
            </a:p>
          </p:txBody>
        </p:sp>
        <p:sp>
          <p:nvSpPr>
            <p:cNvPr id="36" name="Rectangle 61">
              <a:extLst>
                <a:ext uri="{FF2B5EF4-FFF2-40B4-BE49-F238E27FC236}">
                  <a16:creationId xmlns:a16="http://schemas.microsoft.com/office/drawing/2014/main" id="{C3C2A8D6-9964-4F82-AE86-CA95B487091F}"/>
                </a:ext>
              </a:extLst>
            </p:cNvPr>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solidFill>
                    <a:srgbClr val="FF6600"/>
                  </a:solidFill>
                  <a:latin typeface="微软雅黑"/>
                  <a:ea typeface="微软雅黑"/>
                </a:rPr>
                <a:t>I</a:t>
              </a:r>
              <a:r>
                <a:rPr lang="en-US" altLang="zh-CN" sz="1599" b="1" baseline="-25000" dirty="0" err="1">
                  <a:solidFill>
                    <a:srgbClr val="FF6600"/>
                  </a:solidFill>
                  <a:latin typeface="微软雅黑"/>
                  <a:ea typeface="微软雅黑"/>
                </a:rPr>
                <a:t>m</a:t>
              </a:r>
              <a:endParaRPr lang="en-US" altLang="zh-CN" sz="1599" b="1" baseline="-25000" dirty="0">
                <a:solidFill>
                  <a:srgbClr val="FF6600"/>
                </a:solidFill>
                <a:latin typeface="微软雅黑"/>
                <a:ea typeface="微软雅黑"/>
              </a:endParaRPr>
            </a:p>
          </p:txBody>
        </p:sp>
      </p:grpSp>
      <p:grpSp>
        <p:nvGrpSpPr>
          <p:cNvPr id="37" name="Group 62">
            <a:extLst>
              <a:ext uri="{FF2B5EF4-FFF2-40B4-BE49-F238E27FC236}">
                <a16:creationId xmlns:a16="http://schemas.microsoft.com/office/drawing/2014/main" id="{E3E4B715-2B56-4E5F-98E9-9EE36E654A35}"/>
              </a:ext>
            </a:extLst>
          </p:cNvPr>
          <p:cNvGrpSpPr>
            <a:grpSpLocks/>
          </p:cNvGrpSpPr>
          <p:nvPr/>
        </p:nvGrpSpPr>
        <p:grpSpPr bwMode="auto">
          <a:xfrm>
            <a:off x="8709246" y="2055018"/>
            <a:ext cx="2841468" cy="338120"/>
            <a:chOff x="2314" y="1263"/>
            <a:chExt cx="1790" cy="213"/>
          </a:xfrm>
        </p:grpSpPr>
        <p:sp>
          <p:nvSpPr>
            <p:cNvPr id="38" name="Rectangle 63">
              <a:extLst>
                <a:ext uri="{FF2B5EF4-FFF2-40B4-BE49-F238E27FC236}">
                  <a16:creationId xmlns:a16="http://schemas.microsoft.com/office/drawing/2014/main" id="{1DF0FBF6-F2D2-4CF1-A756-4C0FFC908D45}"/>
                </a:ext>
              </a:extLst>
            </p:cNvPr>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1</a:t>
              </a:r>
            </a:p>
          </p:txBody>
        </p:sp>
        <p:sp>
          <p:nvSpPr>
            <p:cNvPr id="39" name="Rectangle 64">
              <a:extLst>
                <a:ext uri="{FF2B5EF4-FFF2-40B4-BE49-F238E27FC236}">
                  <a16:creationId xmlns:a16="http://schemas.microsoft.com/office/drawing/2014/main" id="{C805FCD5-5F34-463E-BCD0-1C2814B2446B}"/>
                </a:ext>
              </a:extLst>
            </p:cNvPr>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solidFill>
                    <a:srgbClr val="FF0000"/>
                  </a:solidFill>
                  <a:latin typeface="微软雅黑"/>
                  <a:ea typeface="微软雅黑"/>
                </a:rPr>
                <a:t>C</a:t>
              </a:r>
              <a:r>
                <a:rPr lang="en-US" altLang="zh-CN" sz="1599" b="1" baseline="-25000" dirty="0">
                  <a:solidFill>
                    <a:srgbClr val="FF0000"/>
                  </a:solidFill>
                  <a:latin typeface="微软雅黑"/>
                  <a:ea typeface="微软雅黑"/>
                </a:rPr>
                <a:t>n</a:t>
              </a:r>
            </a:p>
          </p:txBody>
        </p:sp>
      </p:grpSp>
      <p:grpSp>
        <p:nvGrpSpPr>
          <p:cNvPr id="40" name="Group 71">
            <a:extLst>
              <a:ext uri="{FF2B5EF4-FFF2-40B4-BE49-F238E27FC236}">
                <a16:creationId xmlns:a16="http://schemas.microsoft.com/office/drawing/2014/main" id="{3FC481B2-95D0-4B68-BF8E-B5CDC84DADA3}"/>
              </a:ext>
            </a:extLst>
          </p:cNvPr>
          <p:cNvGrpSpPr>
            <a:grpSpLocks/>
          </p:cNvGrpSpPr>
          <p:nvPr/>
        </p:nvGrpSpPr>
        <p:grpSpPr bwMode="auto">
          <a:xfrm>
            <a:off x="8360766" y="2652591"/>
            <a:ext cx="576231" cy="430189"/>
            <a:chOff x="2108" y="3614"/>
            <a:chExt cx="363" cy="271"/>
          </a:xfrm>
        </p:grpSpPr>
        <p:sp>
          <p:nvSpPr>
            <p:cNvPr id="41" name="Line 72">
              <a:extLst>
                <a:ext uri="{FF2B5EF4-FFF2-40B4-BE49-F238E27FC236}">
                  <a16:creationId xmlns:a16="http://schemas.microsoft.com/office/drawing/2014/main" id="{264192A3-D179-4940-B241-3CD830A4BD84}"/>
                </a:ext>
              </a:extLst>
            </p:cNvPr>
            <p:cNvSpPr>
              <a:spLocks noChangeShapeType="1"/>
            </p:cNvSpPr>
            <p:nvPr/>
          </p:nvSpPr>
          <p:spPr bwMode="auto">
            <a:xfrm rot="5400000" flipV="1">
              <a:off x="2290" y="343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2" name="Line 73">
              <a:extLst>
                <a:ext uri="{FF2B5EF4-FFF2-40B4-BE49-F238E27FC236}">
                  <a16:creationId xmlns:a16="http://schemas.microsoft.com/office/drawing/2014/main" id="{C569661A-632C-4742-9C8A-CAD635B87039}"/>
                </a:ext>
              </a:extLst>
            </p:cNvPr>
            <p:cNvSpPr>
              <a:spLocks noChangeShapeType="1"/>
            </p:cNvSpPr>
            <p:nvPr/>
          </p:nvSpPr>
          <p:spPr bwMode="auto">
            <a:xfrm rot="5400000" flipV="1">
              <a:off x="2290" y="352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3" name="Line 74">
              <a:extLst>
                <a:ext uri="{FF2B5EF4-FFF2-40B4-BE49-F238E27FC236}">
                  <a16:creationId xmlns:a16="http://schemas.microsoft.com/office/drawing/2014/main" id="{50FC5623-4B10-4F9E-855F-650516EEBEE3}"/>
                </a:ext>
              </a:extLst>
            </p:cNvPr>
            <p:cNvSpPr>
              <a:spLocks noChangeShapeType="1"/>
            </p:cNvSpPr>
            <p:nvPr/>
          </p:nvSpPr>
          <p:spPr bwMode="auto">
            <a:xfrm rot="5400000" flipV="1">
              <a:off x="2290" y="3612"/>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sp>
          <p:nvSpPr>
            <p:cNvPr id="44" name="Line 75">
              <a:extLst>
                <a:ext uri="{FF2B5EF4-FFF2-40B4-BE49-F238E27FC236}">
                  <a16:creationId xmlns:a16="http://schemas.microsoft.com/office/drawing/2014/main" id="{1FD4F42D-3A53-4B1B-90E7-770E505DE4B9}"/>
                </a:ext>
              </a:extLst>
            </p:cNvPr>
            <p:cNvSpPr>
              <a:spLocks noChangeShapeType="1"/>
            </p:cNvSpPr>
            <p:nvPr/>
          </p:nvSpPr>
          <p:spPr bwMode="auto">
            <a:xfrm rot="5400000" flipV="1">
              <a:off x="2290" y="3703"/>
              <a:ext cx="0" cy="36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000000"/>
                </a:solidFill>
                <a:latin typeface="微软雅黑"/>
                <a:ea typeface="微软雅黑"/>
              </a:endParaRPr>
            </a:p>
          </p:txBody>
        </p:sp>
      </p:grpSp>
      <p:grpSp>
        <p:nvGrpSpPr>
          <p:cNvPr id="45" name="Group 76">
            <a:extLst>
              <a:ext uri="{FF2B5EF4-FFF2-40B4-BE49-F238E27FC236}">
                <a16:creationId xmlns:a16="http://schemas.microsoft.com/office/drawing/2014/main" id="{38CA3921-D09D-4194-9F84-33E994676004}"/>
              </a:ext>
            </a:extLst>
          </p:cNvPr>
          <p:cNvGrpSpPr>
            <a:grpSpLocks/>
          </p:cNvGrpSpPr>
          <p:nvPr/>
        </p:nvGrpSpPr>
        <p:grpSpPr bwMode="auto">
          <a:xfrm>
            <a:off x="8035343" y="2465541"/>
            <a:ext cx="409554" cy="717511"/>
            <a:chOff x="1899" y="1476"/>
            <a:chExt cx="258" cy="452"/>
          </a:xfrm>
        </p:grpSpPr>
        <p:sp>
          <p:nvSpPr>
            <p:cNvPr id="46" name="Rectangle 77">
              <a:extLst>
                <a:ext uri="{FF2B5EF4-FFF2-40B4-BE49-F238E27FC236}">
                  <a16:creationId xmlns:a16="http://schemas.microsoft.com/office/drawing/2014/main" id="{4BDDA8CF-26D8-44C5-8E9E-BFE297D16C62}"/>
                </a:ext>
              </a:extLst>
            </p:cNvPr>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a:latin typeface="微软雅黑"/>
                  <a:ea typeface="微软雅黑"/>
                </a:rPr>
                <a:t>B</a:t>
              </a:r>
              <a:r>
                <a:rPr lang="en-US" altLang="zh-CN" sz="1599" b="1" baseline="-25000" dirty="0">
                  <a:latin typeface="微软雅黑"/>
                  <a:ea typeface="微软雅黑"/>
                </a:rPr>
                <a:t>1</a:t>
              </a:r>
            </a:p>
          </p:txBody>
        </p:sp>
        <p:sp>
          <p:nvSpPr>
            <p:cNvPr id="47" name="Rectangle 78">
              <a:extLst>
                <a:ext uri="{FF2B5EF4-FFF2-40B4-BE49-F238E27FC236}">
                  <a16:creationId xmlns:a16="http://schemas.microsoft.com/office/drawing/2014/main" id="{168A9809-2612-42AD-BE1B-7AE788006DDC}"/>
                </a:ext>
              </a:extLst>
            </p:cNvPr>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599" b="1" dirty="0" err="1">
                  <a:latin typeface="微软雅黑"/>
                  <a:ea typeface="微软雅黑"/>
                </a:rPr>
                <a:t>B</a:t>
              </a:r>
              <a:r>
                <a:rPr lang="en-US" altLang="zh-CN" sz="1599" b="1" baseline="-25000" dirty="0" err="1">
                  <a:latin typeface="微软雅黑"/>
                  <a:ea typeface="微软雅黑"/>
                </a:rPr>
                <a:t>j</a:t>
              </a:r>
              <a:endParaRPr lang="en-US" altLang="zh-CN" sz="1599" b="1" baseline="-25000" dirty="0">
                <a:latin typeface="微软雅黑"/>
                <a:ea typeface="微软雅黑"/>
              </a:endParaRPr>
            </a:p>
          </p:txBody>
        </p:sp>
      </p:grpSp>
      <p:cxnSp>
        <p:nvCxnSpPr>
          <p:cNvPr id="48" name="直接箭头连接符 47">
            <a:extLst>
              <a:ext uri="{FF2B5EF4-FFF2-40B4-BE49-F238E27FC236}">
                <a16:creationId xmlns:a16="http://schemas.microsoft.com/office/drawing/2014/main" id="{DC30D759-8E30-4043-B0C6-31E1E52D9F65}"/>
              </a:ext>
            </a:extLst>
          </p:cNvPr>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a:extLst>
              <a:ext uri="{FF2B5EF4-FFF2-40B4-BE49-F238E27FC236}">
                <a16:creationId xmlns:a16="http://schemas.microsoft.com/office/drawing/2014/main" id="{7B9D4C28-00F9-43A1-84C0-DC414C87F3FF}"/>
              </a:ext>
            </a:extLst>
          </p:cNvPr>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en-US" altLang="zh-CN" sz="1599" b="1" dirty="0">
                <a:solidFill>
                  <a:srgbClr val="001010"/>
                </a:solidFill>
                <a:latin typeface="微软雅黑"/>
                <a:ea typeface="微软雅黑"/>
              </a:rPr>
              <a:t>ID</a:t>
            </a:r>
          </a:p>
        </p:txBody>
      </p:sp>
      <p:sp>
        <p:nvSpPr>
          <p:cNvPr id="50" name="Rectangle 3">
            <a:extLst>
              <a:ext uri="{FF2B5EF4-FFF2-40B4-BE49-F238E27FC236}">
                <a16:creationId xmlns:a16="http://schemas.microsoft.com/office/drawing/2014/main" id="{6671E649-51D3-45AF-8E82-AA9002CF1C94}"/>
              </a:ext>
            </a:extLst>
          </p:cNvPr>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endPar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a:extLst>
              <a:ext uri="{FF2B5EF4-FFF2-40B4-BE49-F238E27FC236}">
                <a16:creationId xmlns:a16="http://schemas.microsoft.com/office/drawing/2014/main" id="{7E0F9031-5EA4-4A5F-BA8C-E57A0AE73892}"/>
              </a:ext>
            </a:extLst>
          </p:cNvPr>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a:extLst>
              <a:ext uri="{FF2B5EF4-FFF2-40B4-BE49-F238E27FC236}">
                <a16:creationId xmlns:a16="http://schemas.microsoft.com/office/drawing/2014/main" id="{3457F901-8E7D-4418-8881-C6BBD53052AA}"/>
              </a:ext>
            </a:extLst>
          </p:cNvPr>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E1610EF-0919-4FF1-AD2E-947E222E791E}"/>
              </a:ext>
            </a:extLst>
          </p:cNvPr>
          <p:cNvSpPr/>
          <p:nvPr/>
        </p:nvSpPr>
        <p:spPr>
          <a:xfrm>
            <a:off x="10165621" y="4795599"/>
            <a:ext cx="604653" cy="355034"/>
          </a:xfrm>
          <a:prstGeom prst="rect">
            <a:avLst/>
          </a:prstGeom>
        </p:spPr>
        <p:txBody>
          <a:bodyPr wrap="none">
            <a:spAutoFit/>
          </a:bodyPr>
          <a:lstStyle/>
          <a:p>
            <a:pPr algn="ctr" defTabSz="914277"/>
            <a:r>
              <a:rPr lang="en-US" altLang="zh-CN" sz="1707" b="1" dirty="0">
                <a:solidFill>
                  <a:srgbClr val="001010"/>
                </a:solidFill>
                <a:latin typeface="微软雅黑"/>
                <a:ea typeface="微软雅黑"/>
              </a:rPr>
              <a:t>CLK</a:t>
            </a:r>
            <a:endParaRPr lang="zh-CN" altLang="en-US" sz="1707" b="1" dirty="0">
              <a:solidFill>
                <a:srgbClr val="001010"/>
              </a:solidFill>
              <a:latin typeface="微软雅黑"/>
              <a:ea typeface="微软雅黑"/>
            </a:endParaRPr>
          </a:p>
        </p:txBody>
      </p:sp>
      <p:sp>
        <p:nvSpPr>
          <p:cNvPr id="54" name="矩形 53">
            <a:extLst>
              <a:ext uri="{FF2B5EF4-FFF2-40B4-BE49-F238E27FC236}">
                <a16:creationId xmlns:a16="http://schemas.microsoft.com/office/drawing/2014/main" id="{1E4B02D4-C2E3-464F-B4BE-B2BEE06B1465}"/>
              </a:ext>
            </a:extLst>
          </p:cNvPr>
          <p:cNvSpPr/>
          <p:nvPr/>
        </p:nvSpPr>
        <p:spPr>
          <a:xfrm>
            <a:off x="7008929" y="5253387"/>
            <a:ext cx="4134465" cy="617477"/>
          </a:xfrm>
          <a:prstGeom prst="rect">
            <a:avLst/>
          </a:prstGeom>
        </p:spPr>
        <p:txBody>
          <a:bodyPr wrap="none">
            <a:spAutoFit/>
          </a:bodyPr>
          <a:lstStyle/>
          <a:p>
            <a:pPr>
              <a:lnSpc>
                <a:spcPct val="150000"/>
              </a:lnSpc>
              <a:spcBef>
                <a:spcPts val="569"/>
              </a:spcBef>
              <a:spcAft>
                <a:spcPts val="569"/>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a:extLst>
              <a:ext uri="{FF2B5EF4-FFF2-40B4-BE49-F238E27FC236}">
                <a16:creationId xmlns:a16="http://schemas.microsoft.com/office/drawing/2014/main" id="{B232A78C-8645-4CA7-AA94-FE4C80970EEA}"/>
              </a:ext>
            </a:extLst>
          </p:cNvPr>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277"/>
            <a:r>
              <a:rPr lang="zh-CN" altLang="en-US" sz="1517"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extLst>
      <p:ext uri="{BB962C8B-B14F-4D97-AF65-F5344CB8AC3E}">
        <p14:creationId xmlns:p14="http://schemas.microsoft.com/office/powerpoint/2010/main" val="172978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(PSW.equal) Z</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extLst>
      <p:ext uri="{BB962C8B-B14F-4D97-AF65-F5344CB8AC3E}">
        <p14:creationId xmlns:p14="http://schemas.microsoft.com/office/powerpoint/2010/main" val="3044879740"/>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extLst>
    <p:ext uri="{3A86A75C-4F4B-4683-9AE1-C65F6400EC91}">
      <p14:laserTraceLst xmlns:p14="http://schemas.microsoft.com/office/powerpoint/2010/main">
        <p14:tracePtLst>
          <p14:tracePt t="4357" x="4368800" y="4838700"/>
          <p14:tracePt t="4361" x="4413250" y="4864100"/>
          <p14:tracePt t="4368" x="4464050" y="4889500"/>
          <p14:tracePt t="4389" x="4591050" y="4933950"/>
          <p14:tracePt t="4422" x="5232400" y="5029200"/>
          <p14:tracePt t="4456" x="6324600" y="5003800"/>
          <p14:tracePt t="4489" x="7200900" y="4959350"/>
          <p14:tracePt t="4522" x="7823200" y="4787900"/>
          <p14:tracePt t="4555" x="8178800" y="4508500"/>
          <p14:tracePt t="4589" x="8439150" y="4121150"/>
          <p14:tracePt t="4622" x="8578850" y="3733800"/>
          <p14:tracePt t="4656" x="8636000" y="3346450"/>
          <p14:tracePt t="4689" x="8597900" y="3048000"/>
          <p14:tracePt t="4697" x="8585200" y="3016250"/>
          <p14:tracePt t="4722" x="8445500" y="2787650"/>
          <p14:tracePt t="4756" x="8305800" y="2578100"/>
          <p14:tracePt t="4789" x="8159750" y="2393950"/>
          <p14:tracePt t="4806" x="8083550" y="2305050"/>
          <p14:tracePt t="4839" x="7842250" y="2139950"/>
          <p14:tracePt t="4872" x="7499350" y="2000250"/>
          <p14:tracePt t="4881" x="7359650" y="1955800"/>
          <p14:tracePt t="4906" x="6978650" y="1873250"/>
          <p14:tracePt t="4939" x="6584950" y="1841500"/>
          <p14:tracePt t="4973" x="6146800" y="1841500"/>
          <p14:tracePt t="5006" x="5664200" y="1873250"/>
          <p14:tracePt t="5023" x="5314950" y="1911350"/>
          <p14:tracePt t="5039" x="5099050" y="1930400"/>
          <p14:tracePt t="5056" x="4902200" y="1955800"/>
          <p14:tracePt t="5073" x="4718050" y="1981200"/>
          <p14:tracePt t="5089" x="4432300" y="2044700"/>
          <p14:tracePt t="5106" x="4330700" y="2070100"/>
          <p14:tracePt t="5109" x="4216400" y="2120900"/>
          <p14:tracePt t="5140" x="3975100" y="2298700"/>
          <p14:tracePt t="5149" x="3962400" y="2317750"/>
          <p14:tracePt t="5173" x="3803650" y="2463800"/>
          <p14:tracePt t="5206" x="3663950" y="2609850"/>
          <p14:tracePt t="5240" x="3568700" y="2755900"/>
          <p14:tracePt t="5256" x="3543300" y="2819400"/>
          <p14:tracePt t="5290" x="3486150" y="3003550"/>
          <p14:tracePt t="5306" x="3454400" y="3136900"/>
          <p14:tracePt t="5340" x="3409950" y="3460750"/>
          <p14:tracePt t="5342" x="3409950" y="3511550"/>
          <p14:tracePt t="5374" x="3397250" y="4108450"/>
          <p14:tracePt t="5406" x="3454400" y="4464050"/>
          <p14:tracePt t="5440" x="3594100" y="4730750"/>
          <p14:tracePt t="5473" x="3714750" y="4908550"/>
          <p14:tracePt t="5509" x="3905250" y="5054600"/>
          <p14:tracePt t="5511" x="3981450" y="5092700"/>
          <p14:tracePt t="5540" x="4254500" y="5187950"/>
          <p14:tracePt t="5557" x="4432300" y="5232400"/>
          <p14:tracePt t="5574" x="4768850" y="5327650"/>
          <p14:tracePt t="5590" x="4978400" y="5384800"/>
          <p14:tracePt t="5607" x="5181600" y="5435600"/>
          <p14:tracePt t="5608" x="5251450" y="5448300"/>
          <p14:tracePt t="5640" x="5765800" y="5530850"/>
          <p14:tracePt t="5673" x="6356350" y="5549900"/>
          <p14:tracePt t="5707" x="6775450" y="5518150"/>
          <p14:tracePt t="5740" x="7245350" y="5410200"/>
          <p14:tracePt t="5774" x="7658100" y="5207000"/>
          <p14:tracePt t="5776" x="7708900" y="5156200"/>
          <p14:tracePt t="5807" x="7861300" y="4883150"/>
          <p14:tracePt t="5808" x="7905750" y="4756150"/>
          <p14:tracePt t="5840" x="7956550" y="4330700"/>
          <p14:tracePt t="5874" x="7924800" y="3670300"/>
          <p14:tracePt t="5907" x="7842250" y="3225800"/>
          <p14:tracePt t="5916" x="7829550" y="3155950"/>
          <p14:tracePt t="5940" x="7797800" y="2971800"/>
          <p14:tracePt t="5974" x="7759700" y="2838450"/>
          <p14:tracePt t="6007" x="7753350" y="2819400"/>
          <p14:tracePt t="6073" x="0" y="0"/>
        </p14:tracePtLst>
        <p14:tracePtLst>
          <p14:tracePt t="17981" x="3155950" y="3810000"/>
          <p14:tracePt t="18042" x="3187700" y="3810000"/>
          <p14:tracePt t="18057" x="3225800" y="3810000"/>
          <p14:tracePt t="18089" x="3359150" y="3829050"/>
          <p14:tracePt t="18122" x="3492500" y="3841750"/>
          <p14:tracePt t="18155" x="3600450" y="3841750"/>
          <p14:tracePt t="18189" x="3689350" y="3829050"/>
          <p14:tracePt t="18222" x="3765550" y="3816350"/>
          <p14:tracePt t="18256" x="3816350" y="3810000"/>
          <p14:tracePt t="18272" x="3848100" y="3797300"/>
          <p14:tracePt t="18306" x="3905250" y="3771900"/>
          <p14:tracePt t="18322" x="3924300" y="3765550"/>
          <p14:tracePt t="18339" x="3949700" y="3759200"/>
          <p14:tracePt t="18356" x="3968750" y="3746500"/>
          <p14:tracePt t="18389" x="4000500" y="3740150"/>
          <p14:tracePt t="18422" x="4013200" y="3733800"/>
          <p14:tracePt t="18456" x="4025900" y="3721100"/>
          <p14:tracePt t="18458" x="4032250" y="3714750"/>
          <p14:tracePt t="18489" x="4057650" y="3683000"/>
          <p14:tracePt t="18523" x="4070350" y="3657600"/>
          <p14:tracePt t="18556" x="4070350" y="3632200"/>
          <p14:tracePt t="18590" x="4076700" y="3606800"/>
          <p14:tracePt t="18623" x="4076700" y="3587750"/>
          <p14:tracePt t="18657" x="4064000" y="3562350"/>
          <p14:tracePt t="18689" x="4057650" y="3549650"/>
          <p14:tracePt t="18723" x="4025900" y="3517900"/>
          <p14:tracePt t="18756" x="3962400" y="3486150"/>
          <p14:tracePt t="18790" x="3835400" y="3454400"/>
          <p14:tracePt t="18824" x="3676650" y="3441700"/>
          <p14:tracePt t="18840" x="3613150" y="3435350"/>
          <p14:tracePt t="18856" x="3530600" y="3435350"/>
          <p14:tracePt t="18890" x="3435350" y="3435350"/>
          <p14:tracePt t="18891" x="3422650" y="3435350"/>
          <p14:tracePt t="18923" x="3378200" y="3441700"/>
          <p14:tracePt t="18956" x="3340100" y="3448050"/>
          <p14:tracePt t="18990" x="3295650" y="3473450"/>
          <p14:tracePt t="19023" x="3219450" y="3511550"/>
          <p14:tracePt t="19040" x="3187700" y="3536950"/>
          <p14:tracePt t="19073" x="3143250" y="3562350"/>
          <p14:tracePt t="19090" x="3136900" y="3568700"/>
          <p14:tracePt t="19123" x="3130550" y="3581400"/>
          <p14:tracePt t="19157" x="3117850" y="3619500"/>
          <p14:tracePt t="19190" x="3111500" y="3657600"/>
          <p14:tracePt t="19223" x="3111500" y="3689350"/>
          <p14:tracePt t="19257" x="3111500" y="3702050"/>
          <p14:tracePt t="19273" x="3117850" y="3727450"/>
          <p14:tracePt t="19307" x="3130550" y="3759200"/>
          <p14:tracePt t="19340" x="3168650" y="3790950"/>
          <p14:tracePt t="19357" x="3181350" y="3797300"/>
          <p14:tracePt t="19390" x="3276600" y="3835400"/>
          <p14:tracePt t="19399" x="3295650" y="3835400"/>
          <p14:tracePt t="19424" x="3365500" y="3854450"/>
          <p14:tracePt t="19432" x="3422650" y="3867150"/>
          <p14:tracePt t="19457" x="3486150" y="3879850"/>
          <p14:tracePt t="19464" x="3505200" y="3879850"/>
          <p14:tracePt t="19490" x="3556000" y="3886200"/>
          <p14:tracePt t="19524" x="3625850" y="3886200"/>
          <p14:tracePt t="19540" x="3663950" y="3886200"/>
          <p14:tracePt t="19574" x="3752850" y="3892550"/>
          <p14:tracePt t="19591" x="3803650" y="3898900"/>
          <p14:tracePt t="19607" x="3848100" y="3898900"/>
          <p14:tracePt t="19609" x="3867150" y="3898900"/>
          <p14:tracePt t="19641" x="3943350" y="3898900"/>
          <p14:tracePt t="19648" x="3962400" y="3898900"/>
          <p14:tracePt t="19674" x="4013200" y="3892550"/>
          <p14:tracePt t="19707" x="4076700" y="3873500"/>
          <p14:tracePt t="19741" x="4108450" y="3867150"/>
          <p14:tracePt t="19757" x="4127500" y="3860800"/>
          <p14:tracePt t="19774" x="4133850" y="3854450"/>
          <p14:tracePt t="19808" x="4178300" y="3829050"/>
          <p14:tracePt t="19825" x="4203700" y="3816350"/>
          <p14:tracePt t="19868" x="4222750" y="3803650"/>
          <p14:tracePt t="19891" x="4235450" y="3784600"/>
          <p14:tracePt t="19898" x="4241800" y="3771900"/>
          <p14:tracePt t="19934" x="4260850" y="3721100"/>
          <p14:tracePt t="19958" x="4267200" y="3695700"/>
          <p14:tracePt t="19991" x="4267200" y="3670300"/>
          <p14:tracePt t="20024" x="4267200" y="3651250"/>
          <p14:tracePt t="20041" x="4267200" y="3644900"/>
          <p14:tracePt t="20058" x="4260850" y="3638550"/>
          <p14:tracePt t="20075" x="4254500" y="3625850"/>
          <p14:tracePt t="20108" x="4216400" y="3600450"/>
          <p14:tracePt t="20116" x="4203700" y="3587750"/>
          <p14:tracePt t="20141" x="4146550" y="3568700"/>
          <p14:tracePt t="20175" x="4070350" y="3536950"/>
          <p14:tracePt t="20208" x="3987800" y="3517900"/>
          <p14:tracePt t="20245" x="3911600" y="3505200"/>
          <p14:tracePt t="20275" x="3860800" y="3492500"/>
          <p14:tracePt t="20277" x="3841750" y="3492500"/>
          <p14:tracePt t="20308" x="3790950" y="3486150"/>
          <p14:tracePt t="20341" x="3721100" y="3479800"/>
          <p14:tracePt t="20375" x="3676650" y="3473450"/>
          <p14:tracePt t="20408" x="3625850" y="3473450"/>
          <p14:tracePt t="20442" x="3543300" y="3473450"/>
          <p14:tracePt t="20475" x="3498850" y="3473450"/>
          <p14:tracePt t="20508" x="3460750" y="3473450"/>
          <p14:tracePt t="20525" x="3429000" y="3479800"/>
          <p14:tracePt t="20559" x="3340100" y="3498850"/>
          <p14:tracePt t="20592" x="3282950" y="3517900"/>
          <p14:tracePt t="20625" x="3244850" y="3530600"/>
          <p14:tracePt t="20658" x="3213100" y="3543300"/>
          <p14:tracePt t="20692" x="3194050" y="3562350"/>
          <p14:tracePt t="20725" x="3168650" y="3581400"/>
          <p14:tracePt t="20759" x="3149600" y="3600450"/>
          <p14:tracePt t="20762" x="3143250" y="3613150"/>
          <p14:tracePt t="20793" x="3130550" y="3632200"/>
          <p14:tracePt t="20827" x="3124200" y="3657600"/>
          <p14:tracePt t="20859" x="3117850" y="3683000"/>
          <p14:tracePt t="20892" x="3117850" y="3702050"/>
          <p14:tracePt t="20935" x="3117850" y="3708400"/>
          <p14:tracePt t="20959" x="3117850" y="3721100"/>
          <p14:tracePt t="20962" x="3130550" y="3727450"/>
          <p14:tracePt t="20994" x="3155950" y="3746500"/>
          <p14:tracePt t="20996" x="3168650" y="3759200"/>
          <p14:tracePt t="21027" x="3232150" y="3784600"/>
          <p14:tracePt t="21059" x="3308350" y="3803650"/>
          <p14:tracePt t="21092" x="3371850" y="3810000"/>
          <p14:tracePt t="21126" x="3448050" y="3810000"/>
          <p14:tracePt t="21159" x="3517900" y="3810000"/>
          <p14:tracePt t="21168" x="3536950" y="3810000"/>
          <p14:tracePt t="21193" x="3594100" y="3810000"/>
          <p14:tracePt t="21195" x="3606800" y="3810000"/>
          <p14:tracePt t="21229" x="3651250" y="3810000"/>
          <p14:tracePt t="21259" x="3683000" y="3810000"/>
          <p14:tracePt t="21262" x="3702050" y="3810000"/>
          <p14:tracePt t="21296" x="3759200" y="3810000"/>
          <p14:tracePt t="21326" x="3816350" y="3810000"/>
          <p14:tracePt t="21422" x="0" y="0"/>
        </p14:tracePtLst>
        <p14:tracePtLst>
          <p14:tracePt t="22047" x="5492750" y="3562350"/>
          <p14:tracePt t="22077" x="5492750" y="3549650"/>
          <p14:tracePt t="22110" x="5492750" y="3530600"/>
          <p14:tracePt t="22144" x="5467350" y="3517900"/>
          <p14:tracePt t="22151" x="5461000" y="3517900"/>
          <p14:tracePt t="22177" x="5435600" y="3511550"/>
          <p14:tracePt t="22210" x="5321300" y="3511550"/>
          <p14:tracePt t="22244" x="5137150" y="3524250"/>
          <p14:tracePt t="22260" x="5048250" y="3543300"/>
          <p14:tracePt t="22277" x="4997450" y="3556000"/>
          <p14:tracePt t="22294" x="4984750" y="3562350"/>
          <p14:tracePt t="22311" x="4972050" y="3568700"/>
          <p14:tracePt t="22344" x="4965700" y="3581400"/>
          <p14:tracePt t="22377" x="4965700" y="3587750"/>
          <p14:tracePt t="22411" x="4965700" y="3606800"/>
          <p14:tracePt t="22444" x="4972050" y="3638550"/>
          <p14:tracePt t="22461" x="4978400" y="3651250"/>
          <p14:tracePt t="22477" x="4997450" y="3670300"/>
          <p14:tracePt t="22511" x="5048250" y="3702050"/>
          <p14:tracePt t="22513" x="5067300" y="3714750"/>
          <p14:tracePt t="22545" x="5175250" y="3752850"/>
          <p14:tracePt t="22578" x="5365750" y="3797300"/>
          <p14:tracePt t="22586" x="5410200" y="3803650"/>
          <p14:tracePt t="22611" x="5581650" y="3816350"/>
          <p14:tracePt t="22618" x="5619750" y="3816350"/>
          <p14:tracePt t="22644" x="5772150" y="3816350"/>
          <p14:tracePt t="22652" x="5848350" y="3816350"/>
          <p14:tracePt t="22678" x="5969000" y="3810000"/>
          <p14:tracePt t="22711" x="6083300" y="3784600"/>
          <p14:tracePt t="22744" x="6127750" y="3759200"/>
          <p14:tracePt t="22778" x="6140450" y="3746500"/>
          <p14:tracePt t="22780" x="6140450" y="3740150"/>
          <p14:tracePt t="22811" x="6146800" y="3727450"/>
          <p14:tracePt t="22845" x="6146800" y="3714750"/>
          <p14:tracePt t="22878" x="6146800" y="3702050"/>
          <p14:tracePt t="22931" x="6121400" y="3702050"/>
          <p14:tracePt t="22932" x="0" y="0"/>
        </p14:tracePtLst>
        <p14:tracePtLst>
          <p14:tracePt t="23277" x="5549900" y="4127500"/>
          <p14:tracePt t="23282" x="5549900" y="4121150"/>
          <p14:tracePt t="23309" x="5537200" y="4114800"/>
          <p14:tracePt t="23311" x="5505450" y="4102100"/>
          <p14:tracePt t="23338" x="5410200" y="4089400"/>
          <p14:tracePt t="23362" x="5257800" y="4076700"/>
          <p14:tracePt t="23371" x="5213350" y="4076700"/>
          <p14:tracePt t="23395" x="5086350" y="4076700"/>
          <p14:tracePt t="23429" x="4997450" y="4089400"/>
          <p14:tracePt t="23431" x="4991100" y="4089400"/>
          <p14:tracePt t="23462" x="4972050" y="4102100"/>
          <p14:tracePt t="23463" x="4959350" y="4108450"/>
          <p14:tracePt t="23495" x="4946650" y="4133850"/>
          <p14:tracePt t="23529" x="4933950" y="4197350"/>
          <p14:tracePt t="23562" x="4933950" y="4241800"/>
          <p14:tracePt t="23595" x="4933950" y="4273550"/>
          <p14:tracePt t="23604" x="4933950" y="4286250"/>
          <p14:tracePt t="23629" x="4946650" y="4311650"/>
          <p14:tracePt t="23662" x="4984750" y="4349750"/>
          <p14:tracePt t="23696" x="5041900" y="4381500"/>
          <p14:tracePt t="23697" x="5067300" y="4394200"/>
          <p14:tracePt t="23729" x="5213350" y="4445000"/>
          <p14:tracePt t="23763" x="5391150" y="4483100"/>
          <p14:tracePt t="23796" x="5581650" y="4502150"/>
          <p14:tracePt t="23829" x="5784850" y="4502150"/>
          <p14:tracePt t="23837" x="5803900" y="4502150"/>
          <p14:tracePt t="23862" x="5873750" y="4489450"/>
          <p14:tracePt t="23870" x="5892800" y="4483100"/>
          <p14:tracePt t="23896" x="5949950" y="4476750"/>
          <p14:tracePt t="23930" x="6026150" y="4457700"/>
          <p14:tracePt t="23932" x="6038850" y="4451350"/>
          <p14:tracePt t="23964" x="6115050" y="4413250"/>
          <p14:tracePt t="23996" x="6165850" y="4368800"/>
          <p14:tracePt t="24029" x="6178550" y="4349750"/>
          <p14:tracePt t="24063" x="6184900" y="4324350"/>
          <p14:tracePt t="24096" x="6184900" y="4286250"/>
          <p14:tracePt t="24129" x="6184900" y="4248150"/>
          <p14:tracePt t="24163" x="6184900" y="4216400"/>
          <p14:tracePt t="24166" x="6184900" y="4210050"/>
          <p14:tracePt t="24179" x="6184900" y="4203700"/>
          <p14:tracePt t="24213" x="6178550" y="4178300"/>
          <p14:tracePt t="24249" x="6178550" y="4171950"/>
          <p14:tracePt t="24258" x="6178550" y="4165600"/>
          <p14:tracePt t="24280" x="6153150" y="4146550"/>
          <p14:tracePt t="24296" x="6115050" y="4133850"/>
          <p14:tracePt t="24305" x="6083300" y="4127500"/>
          <p14:tracePt t="24330" x="5988050" y="4114800"/>
          <p14:tracePt t="24338" x="5943600" y="4108450"/>
          <p14:tracePt t="24363" x="5835650" y="4095750"/>
          <p14:tracePt t="24365" x="5784850" y="4089400"/>
          <p14:tracePt t="24397" x="5664200" y="4083050"/>
          <p14:tracePt t="24430" x="5588000" y="4076700"/>
          <p14:tracePt t="24431" x="5575300" y="4076700"/>
          <p14:tracePt t="24447" x="5549900" y="4070350"/>
          <p14:tracePt t="24531" x="0" y="0"/>
        </p14:tracePtLst>
      </p14:laserTraceLst>
    </p:ext>
    <p:ext uri="{E180D4A7-C9FB-4DFB-919C-405C955672EB}">
      <p14:showEvtLst xmlns:p14="http://schemas.microsoft.com/office/powerpoint/2010/main">
        <p14:playEvt time="208" objId="93"/>
        <p14:stopEvt time="34633" objId="93"/>
      </p14:showEvtLst>
    </p:ext>
  </p:extLs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dirty="0"/>
              <a:t>CPU</a:t>
            </a:r>
            <a:r>
              <a:rPr lang="zh-CN" altLang="en-US" dirty="0"/>
              <a:t>的组成和功能</a:t>
            </a:r>
          </a:p>
          <a:p>
            <a:pPr>
              <a:lnSpc>
                <a:spcPct val="160000"/>
              </a:lnSpc>
            </a:pPr>
            <a:r>
              <a:rPr lang="zh-CN" altLang="en-US" dirty="0"/>
              <a:t>数据通路</a:t>
            </a:r>
          </a:p>
          <a:p>
            <a:pPr>
              <a:lnSpc>
                <a:spcPct val="160000"/>
              </a:lnSpc>
            </a:pPr>
            <a:r>
              <a:rPr lang="zh-CN" altLang="en-US" dirty="0"/>
              <a:t>指令周期与时序（★★★）</a:t>
            </a:r>
          </a:p>
          <a:p>
            <a:pPr>
              <a:lnSpc>
                <a:spcPct val="160000"/>
              </a:lnSpc>
            </a:pPr>
            <a:r>
              <a:rPr lang="zh-CN" altLang="en-US" b="1" dirty="0"/>
              <a:t>硬布线控制器设计</a:t>
            </a:r>
            <a:endParaRPr lang="en-US" altLang="zh-CN" b="1" dirty="0"/>
          </a:p>
          <a:p>
            <a:pPr lvl="1">
              <a:lnSpc>
                <a:spcPct val="160000"/>
              </a:lnSpc>
            </a:pPr>
            <a:r>
              <a:rPr lang="zh-CN" altLang="en-US" b="1" dirty="0"/>
              <a:t>三级时序硬布线控制器设计</a:t>
            </a:r>
            <a:endParaRPr lang="en-US" altLang="zh-CN" b="1" dirty="0"/>
          </a:p>
          <a:p>
            <a:pPr lvl="1">
              <a:lnSpc>
                <a:spcPct val="160000"/>
              </a:lnSpc>
            </a:pPr>
            <a:r>
              <a:rPr lang="zh-CN" altLang="en-US" b="1" dirty="0">
                <a:solidFill>
                  <a:schemeClr val="tx1"/>
                </a:solidFill>
              </a:rPr>
              <a:t>现代时序硬布线控制器设计</a:t>
            </a:r>
          </a:p>
          <a:p>
            <a:pPr>
              <a:lnSpc>
                <a:spcPct val="160000"/>
              </a:lnSpc>
            </a:pPr>
            <a:r>
              <a:rPr lang="zh-CN" altLang="en-US" dirty="0"/>
              <a:t>微程序控制器设计</a:t>
            </a:r>
          </a:p>
          <a:p>
            <a:pPr>
              <a:lnSpc>
                <a:spcPct val="160000"/>
              </a:lnSpc>
            </a:pPr>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51395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1704178" cy="617641"/>
          </a:xfrm>
        </p:spPr>
        <p:txBody>
          <a:bodyPr>
            <a:normAutofit/>
          </a:bodyPr>
          <a:lstStyle/>
          <a:p>
            <a:r>
              <a:rPr lang="zh-CN" altLang="en-US" dirty="0"/>
              <a:t>单总线结构</a:t>
            </a:r>
            <a:r>
              <a:rPr lang="en-US" altLang="zh-CN" dirty="0"/>
              <a:t>CPU</a:t>
            </a:r>
            <a:r>
              <a:rPr lang="zh-CN" altLang="en-US" dirty="0"/>
              <a:t>指令周期（控制流）</a:t>
            </a:r>
            <a:r>
              <a:rPr lang="en-US" altLang="zh-CN" dirty="0"/>
              <a:t>——</a:t>
            </a:r>
            <a:r>
              <a:rPr lang="zh-CN" altLang="en-US" dirty="0">
                <a:solidFill>
                  <a:srgbClr val="FF0000"/>
                </a:solidFill>
              </a:rPr>
              <a:t>三级时序硬布线控制器设计</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517979817"/>
                    </a:ext>
                  </a:extLst>
                </a:gridCol>
                <a:gridCol w="3550012">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517979817"/>
                    </a:ext>
                  </a:extLst>
                </a:gridCol>
                <a:gridCol w="1619910">
                  <a:extLst>
                    <a:ext uri="{9D8B030D-6E8A-4147-A177-3AD203B41FA5}">
                      <a16:colId xmlns:a16="http://schemas.microsoft.com/office/drawing/2014/main" val="3558725541"/>
                    </a:ext>
                  </a:extLst>
                </a:gridCol>
                <a:gridCol w="1955800">
                  <a:extLst>
                    <a:ext uri="{9D8B030D-6E8A-4147-A177-3AD203B41FA5}">
                      <a16:colId xmlns:a16="http://schemas.microsoft.com/office/drawing/2014/main" val="1162572248"/>
                    </a:ext>
                  </a:extLst>
                </a:gridCol>
                <a:gridCol w="2667000">
                  <a:extLst>
                    <a:ext uri="{9D8B030D-6E8A-4147-A177-3AD203B41FA5}">
                      <a16:colId xmlns:a16="http://schemas.microsoft.com/office/drawing/2014/main" val="111575616"/>
                    </a:ext>
                  </a:extLst>
                </a:gridCol>
                <a:gridCol w="1993900">
                  <a:extLst>
                    <a:ext uri="{9D8B030D-6E8A-4147-A177-3AD203B41FA5}">
                      <a16:colId xmlns:a16="http://schemas.microsoft.com/office/drawing/2014/main" val="2841136919"/>
                    </a:ext>
                  </a:extLst>
                </a:gridCol>
                <a:gridCol w="1998991">
                  <a:extLst>
                    <a:ext uri="{9D8B030D-6E8A-4147-A177-3AD203B41FA5}">
                      <a16:colId xmlns:a16="http://schemas.microsoft.com/office/drawing/2014/main" val="683982917"/>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3396047709"/>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2752963665"/>
                  </a:ext>
                </a:extLst>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521958566"/>
                  </a:ext>
                </a:extLst>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7" b="1" dirty="0">
                  <a:solidFill>
                    <a:srgbClr val="C00000"/>
                  </a:solidFill>
                  <a:latin typeface="微软雅黑" panose="020B0503020204020204" pitchFamily="34" charset="-122"/>
                  <a:ea typeface="微软雅黑" panose="020B0503020204020204" pitchFamily="34" charset="-122"/>
                </a:rPr>
                <a:t>取指令周期</a:t>
              </a: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级时序：</a:t>
            </a: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689" lvl="3" indent="-329619">
              <a:lnSpc>
                <a:spcPct val="150000"/>
              </a:lnSpc>
              <a:spcBef>
                <a:spcPts val="569"/>
              </a:spcBef>
              <a:spcAft>
                <a:spcPts val="569"/>
              </a:spcAft>
              <a:buClr>
                <a:srgbClr val="FFC000"/>
              </a:buClr>
              <a:buFont typeface="Wingdings" panose="05000000000000000000" pitchFamily="2" charset="2"/>
              <a:buChar char="u"/>
            </a:pPr>
            <a:r>
              <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a:t>
            </a:r>
          </a:p>
          <a:p>
            <a:pPr marL="1131489" lvl="2" indent="-329619">
              <a:lnSpc>
                <a:spcPct val="150000"/>
              </a:lnSpc>
              <a:spcBef>
                <a:spcPts val="569"/>
              </a:spcBef>
              <a:spcAft>
                <a:spcPts val="569"/>
              </a:spcAft>
              <a:buClr>
                <a:srgbClr val="FFC000"/>
              </a:buClr>
              <a:buFont typeface="Wingdings" panose="05000000000000000000" pitchFamily="2" charset="2"/>
              <a:buChar char="u"/>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258488"/>
            <a:ext cx="492443" cy="1118255"/>
          </a:xfrm>
          <a:prstGeom prst="rect">
            <a:avLst/>
          </a:prstGeom>
          <a:noFill/>
        </p:spPr>
        <p:txBody>
          <a:bodyPr vert="eaVert" wrap="square" rtlCol="0">
            <a:spAutoFit/>
          </a:bodyPr>
          <a:lstStyle/>
          <a:p>
            <a:r>
              <a:rPr lang="zh-CN" altLang="en-US" sz="2000" b="1">
                <a:solidFill>
                  <a:srgbClr val="0000FF"/>
                </a:solidFill>
                <a:latin typeface="微软雅黑" panose="020B0503020204020204" pitchFamily="34" charset="-122"/>
                <a:ea typeface="微软雅黑" panose="020B0503020204020204" pitchFamily="34" charset="-122"/>
              </a:rPr>
              <a:t>执行周期</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2678076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Lst>
  </p:timing>
  <p:extLst>
    <p:ext uri="{3A86A75C-4F4B-4683-9AE1-C65F6400EC91}">
      <p14:laserTraceLst xmlns:p14="http://schemas.microsoft.com/office/powerpoint/2010/main">
        <p14:tracePtLst>
          <p14:tracePt t="1583" x="7467600" y="984250"/>
          <p14:tracePt t="1587" x="7461250" y="984250"/>
          <p14:tracePt t="1619" x="7442200" y="965200"/>
          <p14:tracePt t="1651" x="7416800" y="939800"/>
          <p14:tracePt t="1684" x="7359650" y="920750"/>
          <p14:tracePt t="1705" x="7340600" y="914400"/>
          <p14:tracePt t="1725" x="7258050" y="889000"/>
          <p14:tracePt t="1739" x="7169150" y="882650"/>
          <p14:tracePt t="1757" x="7073900" y="876300"/>
          <p14:tracePt t="1771" x="6978650" y="876300"/>
          <p14:tracePt t="1789" x="6883400" y="876300"/>
          <p14:tracePt t="1804" x="6800850" y="876300"/>
          <p14:tracePt t="1822" x="6731000" y="876300"/>
          <p14:tracePt t="1836" x="6680200" y="876300"/>
          <p14:tracePt t="1855" x="6661150" y="876300"/>
          <p14:tracePt t="1885" x="6553200" y="882650"/>
          <p14:tracePt t="1903" x="6483350" y="895350"/>
          <p14:tracePt t="1938" x="6267450" y="958850"/>
          <p14:tracePt t="1955" x="6184900" y="990600"/>
          <p14:tracePt t="1975" x="6153150" y="1009650"/>
          <p14:tracePt t="1990" x="6076950" y="1047750"/>
          <p14:tracePt t="2012" x="6007100" y="1085850"/>
          <p14:tracePt t="2059" x="5924550" y="1149350"/>
          <p14:tracePt t="2060" x="5918200" y="1155700"/>
          <p14:tracePt t="2077" x="5873750" y="1200150"/>
          <p14:tracePt t="2098" x="5835650" y="1238250"/>
          <p14:tracePt t="2113" x="5746750" y="1327150"/>
          <p14:tracePt t="2132" x="5657850" y="1416050"/>
          <p14:tracePt t="2147" x="5581650" y="1492250"/>
          <p14:tracePt t="2166" x="5549900" y="1530350"/>
          <p14:tracePt t="2183" x="5524500" y="1555750"/>
          <p14:tracePt t="2202" x="5499100" y="1619250"/>
          <p14:tracePt t="2217" x="5473700" y="1670050"/>
          <p14:tracePt t="2236" x="5441950" y="1784350"/>
          <p14:tracePt t="2251" x="5422900" y="1854200"/>
          <p14:tracePt t="2270" x="5397500" y="1968500"/>
          <p14:tracePt t="2284" x="5397500" y="1987550"/>
          <p14:tracePt t="2285" x="5391150" y="2019300"/>
          <p14:tracePt t="2304" x="5391150" y="2101850"/>
          <p14:tracePt t="2318" x="5391150" y="2165350"/>
          <p14:tracePt t="2336" x="5391150" y="2279650"/>
          <p14:tracePt t="2351" x="5397500" y="2362200"/>
          <p14:tracePt t="2369" x="5422900" y="2501900"/>
          <p14:tracePt t="2384" x="5448300" y="2571750"/>
          <p14:tracePt t="2409" x="5492750" y="2673350"/>
          <p14:tracePt t="2424" x="5511800" y="2730500"/>
          <p14:tracePt t="2445" x="5537200" y="2794000"/>
          <p14:tracePt t="2459" x="5556250" y="2838450"/>
          <p14:tracePt t="2479" x="5619750" y="2959100"/>
          <p14:tracePt t="2513" x="5715000" y="3079750"/>
          <p14:tracePt t="2529" x="5746750" y="3117850"/>
          <p14:tracePt t="2549" x="5759450" y="3136900"/>
          <p14:tracePt t="2564" x="5784850" y="3162300"/>
          <p14:tracePt t="2584" x="5867400" y="3232150"/>
          <p14:tracePt t="2598" x="5899150" y="3257550"/>
          <p14:tracePt t="2620" x="5962650" y="3302000"/>
          <p14:tracePt t="2652" x="6102350" y="3371850"/>
          <p14:tracePt t="2668" x="6165850" y="3390900"/>
          <p14:tracePt t="2687" x="6311900" y="3435350"/>
          <p14:tracePt t="2719" x="6527800" y="3479800"/>
          <p14:tracePt t="2721" x="6604000" y="3492500"/>
          <p14:tracePt t="2736" x="6692900" y="3511550"/>
          <p14:tracePt t="2756" x="6775450" y="3524250"/>
          <p14:tracePt t="2773" x="6845300" y="3536950"/>
          <p14:tracePt t="2792" x="6946900" y="3556000"/>
          <p14:tracePt t="2819" x="7073900" y="3562350"/>
          <p14:tracePt t="2836" x="7194550" y="3568700"/>
          <p14:tracePt t="2853" x="7327900" y="3581400"/>
          <p14:tracePt t="2868" x="7467600" y="3587750"/>
          <p14:tracePt t="2902" x="7683500" y="3606800"/>
          <p14:tracePt t="2920" x="7759700" y="3606800"/>
          <p14:tracePt t="2942" x="7886700" y="3606800"/>
          <p14:tracePt t="2957" x="7956550" y="3606800"/>
          <p14:tracePt t="2975" x="8001000" y="3600450"/>
          <p14:tracePt t="2991" x="8039100" y="3581400"/>
          <p14:tracePt t="3010" x="8096250" y="3549650"/>
          <p14:tracePt t="3028" x="8166100" y="3505200"/>
          <p14:tracePt t="3044" x="8210550" y="3473450"/>
          <p14:tracePt t="3062" x="8286750" y="3409950"/>
          <p14:tracePt t="3078" x="8362950" y="3340100"/>
          <p14:tracePt t="3096" x="8407400" y="3302000"/>
          <p14:tracePt t="3111" x="8489950" y="3213100"/>
          <p14:tracePt t="3129" x="8528050" y="3168650"/>
          <p14:tracePt t="3145" x="8572500" y="3124200"/>
          <p14:tracePt t="3162" x="8610600" y="3073400"/>
          <p14:tracePt t="3177" x="8629650" y="3041650"/>
          <p14:tracePt t="3194" x="8655050" y="2978150"/>
          <p14:tracePt t="3209" x="8674100" y="2895600"/>
          <p14:tracePt t="3227" x="8680450" y="2794000"/>
          <p14:tracePt t="3242" x="8680450" y="2698750"/>
          <p14:tracePt t="3261" x="8680450" y="2578100"/>
          <p14:tracePt t="3286" x="8661400" y="2463800"/>
          <p14:tracePt t="3301" x="8655050" y="2413000"/>
          <p14:tracePt t="3320" x="8636000" y="2330450"/>
          <p14:tracePt t="3335" x="8623300" y="2292350"/>
          <p14:tracePt t="3353" x="8591550" y="2209800"/>
          <p14:tracePt t="3368" x="8578850" y="2171700"/>
          <p14:tracePt t="3405" x="8534400" y="2057400"/>
          <p14:tracePt t="3406" x="8528050" y="2032000"/>
          <p14:tracePt t="3420" x="8521700" y="2019300"/>
          <p14:tracePt t="3441" x="8489950" y="1955800"/>
          <p14:tracePt t="3456" x="8483600" y="1936750"/>
          <p14:tracePt t="3478" x="8464550" y="1905000"/>
          <p14:tracePt t="3495" x="8458200" y="1898650"/>
          <p14:tracePt t="3514" x="8451850" y="1885950"/>
          <p14:tracePt t="3529" x="8445500" y="1879600"/>
          <p14:tracePt t="3548" x="8432800" y="1866900"/>
          <p14:tracePt t="3563" x="8413750" y="1854200"/>
          <p14:tracePt t="3582" x="8369300" y="1809750"/>
          <p14:tracePt t="3599" x="8343900" y="1784350"/>
          <p14:tracePt t="3618" x="8318500" y="1765300"/>
          <p14:tracePt t="3632" x="8280400" y="1739900"/>
          <p14:tracePt t="3651" x="8242300" y="1714500"/>
          <p14:tracePt t="3672" x="8191500" y="1682750"/>
          <p14:tracePt t="3704" x="8102600" y="1638300"/>
          <p14:tracePt t="3723" x="8045450" y="1606550"/>
          <p14:tracePt t="3744" x="7912100" y="1543050"/>
          <p14:tracePt t="3770" x="7816850" y="1511300"/>
          <p14:tracePt t="3785" x="7708900" y="1492250"/>
          <p14:tracePt t="3804" x="7639050" y="1479550"/>
          <p14:tracePt t="3844" x="7385050" y="1435100"/>
          <p14:tracePt t="3860" x="7296150" y="1422400"/>
          <p14:tracePt t="3877" x="7200900" y="1416050"/>
          <p14:tracePt t="3893" x="7124700" y="1409700"/>
          <p14:tracePt t="3913" x="6921500" y="1409700"/>
          <p14:tracePt t="3929" x="6819900" y="1409700"/>
          <p14:tracePt t="3948" x="6705600" y="1409700"/>
          <p14:tracePt t="3980" x="6502400" y="1409700"/>
          <p14:tracePt t="3997" x="6407150" y="1409700"/>
          <p14:tracePt t="4015" x="6337300" y="1428750"/>
          <p14:tracePt t="4030" x="6242050" y="1447800"/>
          <p14:tracePt t="4048" x="6184900" y="1460500"/>
          <p14:tracePt t="4064" x="6127750" y="1473200"/>
          <p14:tracePt t="4082" x="5994400" y="1498600"/>
          <p14:tracePt t="4099" x="5943600" y="1517650"/>
          <p14:tracePt t="4118" x="5892800" y="1536700"/>
          <p14:tracePt t="4132" x="5842000" y="1562100"/>
          <p14:tracePt t="4151" x="5791200" y="1600200"/>
          <p14:tracePt t="4165" x="5683250" y="1701800"/>
          <p14:tracePt t="4199" x="5549900" y="1841500"/>
          <p14:tracePt t="4217" x="5480050" y="1911350"/>
          <p14:tracePt t="4232" x="5441950" y="1981200"/>
          <p14:tracePt t="4234" x="5435600" y="1987550"/>
          <p14:tracePt t="4253" x="5422900" y="2051050"/>
          <p14:tracePt t="4286" x="5422900" y="2152650"/>
          <p14:tracePt t="4302" x="5422900" y="2222500"/>
          <p14:tracePt t="4321" x="5422900" y="2305050"/>
          <p14:tracePt t="4336" x="5441950" y="2400300"/>
          <p14:tracePt t="4354" x="5461000" y="2476500"/>
          <p14:tracePt t="4373" x="5543550" y="2717800"/>
          <p14:tracePt t="4390" x="5575300" y="2800350"/>
          <p14:tracePt t="4408" x="5626100" y="2921000"/>
          <p14:tracePt t="4423" x="5664200" y="2965450"/>
          <p14:tracePt t="4445" x="5715000" y="3035300"/>
          <p14:tracePt t="4462" x="5753100" y="3067050"/>
          <p14:tracePt t="4494" x="5867400" y="3136900"/>
          <p14:tracePt t="4521" x="5969000" y="3175000"/>
          <p14:tracePt t="4537" x="6089650" y="3200400"/>
          <p14:tracePt t="4554" x="6223000" y="3219450"/>
          <p14:tracePt t="4570" x="6318250" y="3219450"/>
          <p14:tracePt t="4588" x="6413500" y="3225800"/>
          <p14:tracePt t="4603" x="6540500" y="3232150"/>
          <p14:tracePt t="4623" x="6623050" y="3232150"/>
          <p14:tracePt t="4658" x="6756400" y="3232150"/>
          <p14:tracePt t="4673" x="6819900" y="3232150"/>
          <p14:tracePt t="4694" x="6927850" y="3232150"/>
          <p14:tracePt t="4710" x="6965950" y="3232150"/>
          <p14:tracePt t="4731" x="7029450" y="3238500"/>
          <p14:tracePt t="4734" x="7035800" y="3238500"/>
          <p14:tracePt t="4749" x="7048500" y="3238500"/>
          <p14:tracePt t="4896" x="0" y="0"/>
        </p14:tracePtLst>
        <p14:tracePtLst>
          <p14:tracePt t="10742" x="3848100" y="1524000"/>
          <p14:tracePt t="10748" x="3848100" y="1517650"/>
          <p14:tracePt t="10793" x="3835400" y="1504950"/>
          <p14:tracePt t="10810" x="3822700" y="1492250"/>
          <p14:tracePt t="10829" x="3771900" y="1479550"/>
          <p14:tracePt t="10843" x="3752850" y="1473200"/>
          <p14:tracePt t="10865" x="3651250" y="1460500"/>
          <p14:tracePt t="10881" x="3575050" y="1454150"/>
          <p14:tracePt t="10899" x="3517900" y="1454150"/>
          <p14:tracePt t="10915" x="3416300" y="1454150"/>
          <p14:tracePt t="10937" x="3232150" y="1454150"/>
          <p14:tracePt t="10955" x="3149600" y="1454150"/>
          <p14:tracePt t="10973" x="2997200" y="1454150"/>
          <p14:tracePt t="10989" x="2895600" y="1460500"/>
          <p14:tracePt t="11007" x="2838450" y="1460500"/>
          <p14:tracePt t="11021" x="2794000" y="1460500"/>
          <p14:tracePt t="11040" x="2736850" y="1466850"/>
          <p14:tracePt t="11055" x="2692400" y="1479550"/>
          <p14:tracePt t="11074" x="2635250" y="1492250"/>
          <p14:tracePt t="11096" x="2559050" y="1511300"/>
          <p14:tracePt t="11111" x="2495550" y="1530350"/>
          <p14:tracePt t="11130" x="2457450" y="1543050"/>
          <p14:tracePt t="11145" x="2393950" y="1568450"/>
          <p14:tracePt t="11163" x="2336800" y="1587500"/>
          <p14:tracePt t="11179" x="2311400" y="1600200"/>
          <p14:tracePt t="11197" x="2266950" y="1619250"/>
          <p14:tracePt t="11212" x="2254250" y="1631950"/>
          <p14:tracePt t="11245" x="2222500" y="1663700"/>
          <p14:tracePt t="11247" x="2209800" y="1689100"/>
          <p14:tracePt t="11281" x="2184400" y="1739900"/>
          <p14:tracePt t="11297" x="2146300" y="1790700"/>
          <p14:tracePt t="11317" x="2120900" y="1835150"/>
          <p14:tracePt t="11349" x="2089150" y="1924050"/>
          <p14:tracePt t="11365" x="2076450" y="1993900"/>
          <p14:tracePt t="11386" x="2063750" y="2044700"/>
          <p14:tracePt t="11404" x="2063750" y="2070100"/>
          <p14:tracePt t="11420" x="2057400" y="2095500"/>
          <p14:tracePt t="11438" x="2057400" y="2133600"/>
          <p14:tracePt t="11454" x="2057400" y="2165350"/>
          <p14:tracePt t="11473" x="2057400" y="2254250"/>
          <p14:tracePt t="11489" x="2057400" y="2298700"/>
          <p14:tracePt t="11511" x="2057400" y="2343150"/>
          <p14:tracePt t="11530" x="2076450" y="2419350"/>
          <p14:tracePt t="11546" x="2089150" y="2476500"/>
          <p14:tracePt t="11566" x="2108200" y="2527300"/>
          <p14:tracePt t="11582" x="2127250" y="2578100"/>
          <p14:tracePt t="11601" x="2178050" y="2667000"/>
          <p14:tracePt t="11617" x="2197100" y="2705100"/>
          <p14:tracePt t="11635" x="2260600" y="2794000"/>
          <p14:tracePt t="11653" x="2279650" y="2825750"/>
          <p14:tracePt t="11688" x="2374900" y="2940050"/>
          <p14:tracePt t="11705" x="2425700" y="2990850"/>
          <p14:tracePt t="11726" x="2470150" y="3054350"/>
          <p14:tracePt t="11742" x="2489200" y="3067050"/>
          <p14:tracePt t="11761" x="2514600" y="3098800"/>
          <p14:tracePt t="11782" x="2559050" y="3136900"/>
          <p14:tracePt t="11796" x="2584450" y="3149600"/>
          <p14:tracePt t="11819" x="2660650" y="3206750"/>
          <p14:tracePt t="11836" x="2730500" y="3232150"/>
          <p14:tracePt t="11856" x="2794000" y="3257550"/>
          <p14:tracePt t="11880" x="2971800" y="3295650"/>
          <p14:tracePt t="11896" x="3098800" y="3321050"/>
          <p14:tracePt t="11918" x="3263900" y="3340100"/>
          <p14:tracePt t="11936" x="3333750" y="3340100"/>
          <p14:tracePt t="11958" x="3505200" y="3327400"/>
          <p14:tracePt t="11973" x="3619500" y="3302000"/>
          <p14:tracePt t="11992" x="3689350" y="3289300"/>
          <p14:tracePt t="12006" x="3803650" y="3263900"/>
          <p14:tracePt t="12024" x="3867150" y="3251200"/>
          <p14:tracePt t="12040" x="4000500" y="3225800"/>
          <p14:tracePt t="12074" x="4146550" y="3200400"/>
          <p14:tracePt t="12094" x="4254500" y="3181350"/>
          <p14:tracePt t="12116" x="4298950" y="3162300"/>
          <p14:tracePt t="12131" x="4318000" y="3155950"/>
          <p14:tracePt t="12152" x="4368800" y="3111500"/>
          <p14:tracePt t="12181" x="4464050" y="3022600"/>
          <p14:tracePt t="12195" x="4489450" y="3003550"/>
          <p14:tracePt t="12217" x="4533900" y="2940050"/>
          <p14:tracePt t="12233" x="4584700" y="2844800"/>
          <p14:tracePt t="12252" x="4610100" y="2749550"/>
          <p14:tracePt t="12268" x="4629150" y="2667000"/>
          <p14:tracePt t="12288" x="4635500" y="2603500"/>
          <p14:tracePt t="12303" x="4641850" y="2552700"/>
          <p14:tracePt t="12321" x="4641850" y="2508250"/>
          <p14:tracePt t="12336" x="4635500" y="2413000"/>
          <p14:tracePt t="12356" x="4616450" y="2343150"/>
          <p14:tracePt t="12373" x="4597400" y="2273300"/>
          <p14:tracePt t="12392" x="4572000" y="2190750"/>
          <p14:tracePt t="12408" x="4552950" y="2127250"/>
          <p14:tracePt t="12427" x="4546600" y="2095500"/>
          <p14:tracePt t="12443" x="4540250" y="2063750"/>
          <p14:tracePt t="12462" x="4527550" y="2032000"/>
          <p14:tracePt t="12498" x="4495800" y="1987550"/>
          <p14:tracePt t="12513" x="4470400" y="1955800"/>
          <p14:tracePt t="12531" x="4445000" y="1930400"/>
          <p14:tracePt t="12547" x="4413250" y="1898650"/>
          <p14:tracePt t="12567" x="4375150" y="1873250"/>
          <p14:tracePt t="12581" x="4337050" y="1841500"/>
          <p14:tracePt t="12604" x="4273550" y="1797050"/>
          <p14:tracePt t="12651" x="4083050" y="1714500"/>
          <p14:tracePt t="12686" x="3949700" y="1682750"/>
          <p14:tracePt t="12702" x="3905250" y="1670050"/>
          <p14:tracePt t="12723" x="3771900" y="1638300"/>
          <p14:tracePt t="12738" x="3714750" y="1625600"/>
          <p14:tracePt t="12756" x="3644900" y="1612900"/>
          <p14:tracePt t="12772" x="3524250" y="1581150"/>
          <p14:tracePt t="12790" x="3441700" y="1568450"/>
          <p14:tracePt t="12805" x="3371850" y="1568450"/>
          <p14:tracePt t="12824" x="3244850" y="1549400"/>
          <p14:tracePt t="12848" x="3130550" y="1543050"/>
          <p14:tracePt t="12862" x="3060700" y="1536700"/>
          <p14:tracePt t="12881" x="2990850" y="1530350"/>
          <p14:tracePt t="12896" x="2901950" y="1524000"/>
          <p14:tracePt t="12917" x="2724150" y="1517650"/>
          <p14:tracePt t="12937" x="2647950" y="1517650"/>
          <p14:tracePt t="12957" x="2540000" y="1517650"/>
          <p14:tracePt t="12972" x="2489200" y="1524000"/>
          <p14:tracePt t="12990" x="2438400" y="1543050"/>
          <p14:tracePt t="13005" x="2387600" y="1562100"/>
          <p14:tracePt t="13023" x="2330450" y="1593850"/>
          <p14:tracePt t="13039" x="2273300" y="1625600"/>
          <p14:tracePt t="13059" x="2222500" y="1651000"/>
          <p14:tracePt t="13082" x="2165350" y="1689100"/>
          <p14:tracePt t="13097" x="2120900" y="1727200"/>
          <p14:tracePt t="13116" x="2063750" y="1771650"/>
          <p14:tracePt t="13131" x="2019300" y="1828800"/>
          <p14:tracePt t="13132" x="2000250" y="1847850"/>
          <p14:tracePt t="13152" x="1962150" y="1911350"/>
          <p14:tracePt t="13182" x="1898650" y="2025650"/>
          <p14:tracePt t="13197" x="1860550" y="2101850"/>
          <p14:tracePt t="13222" x="1835150" y="2171700"/>
          <p14:tracePt t="13238" x="1828800" y="2203450"/>
          <p14:tracePt t="13259" x="1822450" y="2266950"/>
          <p14:tracePt t="13273" x="1822450" y="2311400"/>
          <p14:tracePt t="13293" x="1822450" y="2400300"/>
          <p14:tracePt t="13310" x="1822450" y="2438400"/>
          <p14:tracePt t="13332" x="1822450" y="2463800"/>
          <p14:tracePt t="13348" x="1828800" y="2501900"/>
          <p14:tracePt t="13370" x="1847850" y="2552700"/>
          <p14:tracePt t="13399" x="1873250" y="2616200"/>
          <p14:tracePt t="13415" x="1885950" y="2660650"/>
          <p14:tracePt t="13454" x="1936750" y="2743200"/>
          <p14:tracePt t="13472" x="1955800" y="2762250"/>
          <p14:tracePt t="13490" x="1974850" y="2787650"/>
          <p14:tracePt t="13506" x="1981200" y="2806700"/>
          <p14:tracePt t="13524" x="2006600" y="2832100"/>
          <p14:tracePt t="13538" x="2032000" y="2851150"/>
          <p14:tracePt t="13557" x="2051050" y="2876550"/>
          <p14:tracePt t="13591" x="2171700" y="2959100"/>
          <p14:tracePt t="13609" x="2197100" y="2984500"/>
          <p14:tracePt t="13624" x="2254250" y="3016250"/>
          <p14:tracePt t="13643" x="2292350" y="3035300"/>
          <p14:tracePt t="13660" x="2324100" y="3054350"/>
          <p14:tracePt t="13678" x="2362200" y="3073400"/>
          <p14:tracePt t="13694" x="2406650" y="3092450"/>
          <p14:tracePt t="13713" x="2540000" y="3136900"/>
          <p14:tracePt t="13730" x="2622550" y="3155950"/>
          <p14:tracePt t="13750" x="2711450" y="3175000"/>
          <p14:tracePt t="13783" x="2819400" y="3200400"/>
          <p14:tracePt t="13785" x="2857500" y="3213100"/>
          <p14:tracePt t="13800" x="2889250" y="3213100"/>
          <p14:tracePt t="13818" x="2946400" y="3225800"/>
          <p14:tracePt t="13834" x="3028950" y="3225800"/>
          <p14:tracePt t="13855" x="3117850" y="3225800"/>
          <p14:tracePt t="13873" x="3308350" y="3225800"/>
          <p14:tracePt t="13890" x="3403600" y="3219450"/>
          <p14:tracePt t="13909" x="3454400" y="3219450"/>
          <p14:tracePt t="13925" x="3543300" y="3219450"/>
          <p14:tracePt t="13946" x="3632200" y="3225800"/>
          <p14:tracePt t="13964" x="3778250" y="3232150"/>
          <p14:tracePt t="13996" x="3975100" y="3232150"/>
          <p14:tracePt t="14014" x="4032250" y="3232150"/>
          <p14:tracePt t="14048" x="4171950" y="3213100"/>
          <p14:tracePt t="14081" x="4318000" y="3175000"/>
          <p14:tracePt t="14097" x="4362450" y="3155950"/>
          <p14:tracePt t="14116" x="4457700" y="3079750"/>
          <p14:tracePt t="14131" x="4508500" y="3035300"/>
          <p14:tracePt t="14150" x="4559300" y="2978150"/>
          <p14:tracePt t="14164" x="4635500" y="2876550"/>
          <p14:tracePt t="14183" x="4673600" y="2806700"/>
          <p14:tracePt t="14201" x="4705350" y="2743200"/>
          <p14:tracePt t="14217" x="4724400" y="2679700"/>
          <p14:tracePt t="14236" x="4743450" y="2552700"/>
          <p14:tracePt t="14253" x="4756150" y="2451100"/>
          <p14:tracePt t="14275" x="4756150" y="2292350"/>
          <p14:tracePt t="14289" x="4756150" y="2222500"/>
          <p14:tracePt t="14324" x="4756150" y="2127250"/>
          <p14:tracePt t="14325" x="4756150" y="2082800"/>
          <p14:tracePt t="14360" x="4737100" y="2019300"/>
          <p14:tracePt t="14392" x="4699000" y="1962150"/>
          <p14:tracePt t="14407" x="4667250" y="1924050"/>
          <p14:tracePt t="14426" x="4648200" y="1898650"/>
          <p14:tracePt t="14440" x="4629150" y="1885950"/>
          <p14:tracePt t="14459" x="4603750" y="1866900"/>
          <p14:tracePt t="14489" x="4527550" y="1828800"/>
          <p14:tracePt t="14503" x="4457700" y="1803400"/>
          <p14:tracePt t="14522" x="4368800" y="1771650"/>
          <p14:tracePt t="14536" x="4279900" y="1746250"/>
          <p14:tracePt t="14555" x="4178300" y="1720850"/>
          <p14:tracePt t="14568" x="4032250" y="1676400"/>
          <p14:tracePt t="14588" x="3943350" y="1651000"/>
          <p14:tracePt t="14602" x="3867150" y="1631950"/>
          <p14:tracePt t="14625" x="3771900" y="1612900"/>
          <p14:tracePt t="14642" x="3702050" y="1593850"/>
          <p14:tracePt t="14659" x="3613150" y="1581150"/>
          <p14:tracePt t="14672" x="3498850" y="1568450"/>
          <p14:tracePt t="14692" x="3429000" y="1562100"/>
          <p14:tracePt t="14722" x="3194050" y="1543050"/>
          <p14:tracePt t="14738" x="3130550" y="1543050"/>
          <p14:tracePt t="14757" x="3048000" y="1536700"/>
          <p14:tracePt t="14770" x="3009900" y="1536700"/>
          <p14:tracePt t="14790" x="2927350" y="1543050"/>
          <p14:tracePt t="14804" x="2870200" y="1549400"/>
          <p14:tracePt t="14822" x="2755900" y="1568450"/>
          <p14:tracePt t="14835" x="2686050" y="1587500"/>
          <p14:tracePt t="14855" x="2622550" y="1600200"/>
          <p14:tracePt t="14885" x="2501900" y="1631950"/>
          <p14:tracePt t="14917" x="2444750" y="1676400"/>
          <p14:tracePt t="14935" x="2406650" y="1720850"/>
          <p14:tracePt t="14956" x="2324100" y="1816100"/>
          <p14:tracePt t="14974" x="2260600" y="1898650"/>
          <p14:tracePt t="14987" x="2216150" y="1949450"/>
          <p14:tracePt t="15007" x="2171700" y="2019300"/>
          <p14:tracePt t="15021" x="2139950" y="2089150"/>
          <p14:tracePt t="15039" x="2127250" y="2139950"/>
          <p14:tracePt t="15052" x="2114550" y="2197100"/>
          <p14:tracePt t="15069" x="2114550" y="2222500"/>
          <p14:tracePt t="15083" x="2114550" y="2273300"/>
          <p14:tracePt t="15102" x="2114550" y="2298700"/>
          <p14:tracePt t="15118" x="2120900" y="2355850"/>
          <p14:tracePt t="15136" x="2127250" y="2393950"/>
          <p14:tracePt t="15183" x="2178050" y="2514600"/>
          <p14:tracePt t="15203" x="2203450" y="2559050"/>
          <p14:tracePt t="15219" x="2222500" y="2590800"/>
          <p14:tracePt t="15240" x="2266950" y="2660650"/>
          <p14:tracePt t="15254" x="2292350" y="2698750"/>
          <p14:tracePt t="15275" x="2330450" y="2743200"/>
          <p14:tracePt t="15291" x="2400300" y="2800350"/>
          <p14:tracePt t="15325" x="2476500" y="2857500"/>
          <p14:tracePt t="15342" x="2514600" y="2882900"/>
          <p14:tracePt t="15360" x="2546350" y="2901950"/>
          <p14:tracePt t="15375" x="2590800" y="2927350"/>
          <p14:tracePt t="15393" x="2647950" y="2965450"/>
          <p14:tracePt t="15409" x="2768600" y="3003550"/>
          <p14:tracePt t="15427" x="2882900" y="3035300"/>
          <p14:tracePt t="15445" x="3060700" y="3079750"/>
          <p14:tracePt t="15469" x="3270250" y="3105150"/>
          <p14:tracePt t="15485" x="3409950" y="3111500"/>
          <p14:tracePt t="15504" x="3517900" y="3117850"/>
          <p14:tracePt t="15520" x="3562350" y="3117850"/>
          <p14:tracePt t="15538" x="3625850" y="3117850"/>
          <p14:tracePt t="15554" x="3663950" y="3117850"/>
          <p14:tracePt t="15575" x="3740150" y="3111500"/>
          <p14:tracePt t="15621" x="3822700" y="3092450"/>
          <p14:tracePt t="15622" x="3835400" y="3092450"/>
          <p14:tracePt t="15640" x="3886200" y="3092450"/>
          <p14:tracePt t="15659" x="3911600" y="3092450"/>
          <p14:tracePt t="15674" x="3937000" y="3092450"/>
          <p14:tracePt t="15692" x="3949700" y="3092450"/>
          <p14:tracePt t="15866" x="0" y="0"/>
        </p14:tracePtLst>
        <p14:tracePtLst>
          <p14:tracePt t="18404" x="1181100" y="3295650"/>
          <p14:tracePt t="18559" x="1187450" y="3295650"/>
          <p14:tracePt t="18588" x="1219200" y="3295650"/>
          <p14:tracePt t="18622" x="1263650" y="3282950"/>
          <p14:tracePt t="18640" x="1282700" y="3282950"/>
          <p14:tracePt t="18659" x="1295400" y="3276600"/>
          <p14:tracePt t="18693" x="1308100" y="3270250"/>
          <p14:tracePt t="18709" x="1327150" y="3263900"/>
          <p14:tracePt t="18731" x="1365250" y="3238500"/>
          <p14:tracePt t="18747" x="1384300" y="3225800"/>
          <p14:tracePt t="18767" x="1428750" y="3200400"/>
          <p14:tracePt t="18801" x="1473200" y="3155950"/>
          <p14:tracePt t="18816" x="1504950" y="3117850"/>
          <p14:tracePt t="18836" x="1530350" y="3086100"/>
          <p14:tracePt t="18850" x="1562100" y="3035300"/>
          <p14:tracePt t="18870" x="1593850" y="2965450"/>
          <p14:tracePt t="18904" x="1631950" y="2851150"/>
          <p14:tracePt t="18922" x="1644650" y="2781300"/>
          <p14:tracePt t="18938" x="1657350" y="2717800"/>
          <p14:tracePt t="18960" x="1670050" y="2609850"/>
          <p14:tracePt t="18976" x="1676400" y="2546350"/>
          <p14:tracePt t="18994" x="1676400" y="2470150"/>
          <p14:tracePt t="19009" x="1676400" y="2374900"/>
          <p14:tracePt t="19026" x="1676400" y="2292350"/>
          <p14:tracePt t="19041" x="1670050" y="2235200"/>
          <p14:tracePt t="19073" x="1657350" y="2146300"/>
          <p14:tracePt t="19112" x="1631950" y="1993900"/>
          <p14:tracePt t="19128" x="1625600" y="1930400"/>
          <p14:tracePt t="19147" x="1606550" y="1841500"/>
          <p14:tracePt t="19162" x="1593850" y="1784350"/>
          <p14:tracePt t="19180" x="1581150" y="1739900"/>
          <p14:tracePt t="19195" x="1574800" y="1708150"/>
          <p14:tracePt t="19213" x="1562100" y="1689100"/>
          <p14:tracePt t="19229" x="1555750" y="1670050"/>
          <p14:tracePt t="19260" x="1530350" y="1619250"/>
          <p14:tracePt t="19276" x="1511300" y="1593850"/>
          <p14:tracePt t="19299" x="1492250" y="1562100"/>
          <p14:tracePt t="19314" x="1473200" y="1543050"/>
          <p14:tracePt t="19333" x="1460500" y="1530350"/>
          <p14:tracePt t="19350" x="1441450" y="1511300"/>
          <p14:tracePt t="19368" x="1422400" y="1485900"/>
          <p14:tracePt t="19369" x="1416050" y="1479550"/>
          <p14:tracePt t="19384" x="1403350" y="1479550"/>
          <p14:tracePt t="19403" x="1377950" y="1454150"/>
          <p14:tracePt t="19421" x="1365250" y="1454150"/>
          <p14:tracePt t="19443" x="1346200" y="1441450"/>
          <p14:tracePt t="19461" x="1333500" y="1435100"/>
          <p14:tracePt t="19479" x="1301750" y="1435100"/>
          <p14:tracePt t="19494" x="1289050" y="1435100"/>
          <p14:tracePt t="19527" x="1238250" y="1428750"/>
          <p14:tracePt t="19541" x="1225550" y="1428750"/>
          <p14:tracePt t="19575" x="1200150" y="1428750"/>
          <p14:tracePt t="19577" x="1193800" y="1428750"/>
          <p14:tracePt t="19593" x="1162050" y="1435100"/>
          <p14:tracePt t="19613" x="1143000" y="1441450"/>
          <p14:tracePt t="19628" x="1117600" y="1460500"/>
          <p14:tracePt t="19646" x="1092200" y="1479550"/>
          <p14:tracePt t="19661" x="1060450" y="1504950"/>
          <p14:tracePt t="19680" x="1035050" y="1530350"/>
          <p14:tracePt t="19694" x="1016000" y="1555750"/>
          <p14:tracePt t="19715" x="990600" y="1587500"/>
          <p14:tracePt t="19740" x="965200" y="1670050"/>
          <p14:tracePt t="19756" x="952500" y="1720850"/>
          <p14:tracePt t="19774" x="933450" y="1816100"/>
          <p14:tracePt t="19789" x="920750" y="1860550"/>
          <p14:tracePt t="19814" x="908050" y="1943100"/>
          <p14:tracePt t="19830" x="895350" y="2032000"/>
          <p14:tracePt t="19849" x="889000" y="2076450"/>
          <p14:tracePt t="19864" x="882650" y="2120900"/>
          <p14:tracePt t="19882" x="882650" y="2159000"/>
          <p14:tracePt t="19898" x="876300" y="2235200"/>
          <p14:tracePt t="19917" x="876300" y="2298700"/>
          <p14:tracePt t="19941" x="876300" y="2368550"/>
          <p14:tracePt t="19957" x="876300" y="2419350"/>
          <p14:tracePt t="19977" x="876300" y="2476500"/>
          <p14:tracePt t="19992" x="876300" y="2546350"/>
          <p14:tracePt t="20010" x="876300" y="2616200"/>
          <p14:tracePt t="20024" x="876300" y="2679700"/>
          <p14:tracePt t="20043" x="876300" y="2717800"/>
          <p14:tracePt t="20074" x="876300" y="2787650"/>
          <p14:tracePt t="20091" x="876300" y="2832100"/>
          <p14:tracePt t="20093" x="876300" y="2857500"/>
          <p14:tracePt t="20113" x="882650" y="2914650"/>
          <p14:tracePt t="20128" x="895350" y="2959100"/>
          <p14:tracePt t="20148" x="901700" y="2997200"/>
          <p14:tracePt t="20163" x="927100" y="3054350"/>
          <p14:tracePt t="20182" x="939800" y="3098800"/>
          <p14:tracePt t="20197" x="958850" y="3136900"/>
          <p14:tracePt t="20231" x="1022350" y="3238500"/>
          <p14:tracePt t="20267" x="1047750" y="3276600"/>
          <p14:tracePt t="20284" x="1060450" y="3289300"/>
          <p14:tracePt t="20303" x="1079500" y="3302000"/>
          <p14:tracePt t="20318" x="1085850" y="3308350"/>
          <p14:tracePt t="20337" x="1092200" y="3314700"/>
          <p14:tracePt t="20352" x="1104900" y="3327400"/>
          <p14:tracePt t="20372" x="1130300" y="3327400"/>
          <p14:tracePt t="20392" x="1162050" y="3333750"/>
          <p14:tracePt t="20407" x="1181100" y="3333750"/>
          <p14:tracePt t="20427" x="1206500" y="3333750"/>
          <p14:tracePt t="20442" x="1238250" y="3333750"/>
          <p14:tracePt t="20463" x="1276350" y="3321050"/>
          <p14:tracePt t="20478" x="1289050" y="3314700"/>
          <p14:tracePt t="20497" x="1314450" y="3302000"/>
          <p14:tracePt t="20516" x="1352550" y="3263900"/>
          <p14:tracePt t="20534" x="1384300" y="3225800"/>
          <p14:tracePt t="20549" x="1422400" y="3187700"/>
          <p14:tracePt t="20566" x="1447800" y="3136900"/>
          <p14:tracePt t="20581" x="1479550" y="3060700"/>
          <p14:tracePt t="20599" x="1504950" y="3009900"/>
          <p14:tracePt t="20615" x="1517650" y="2946400"/>
          <p14:tracePt t="20633" x="1543050" y="2832100"/>
          <p14:tracePt t="20647" x="1549400" y="2787650"/>
          <p14:tracePt t="20649" x="1549400" y="2736850"/>
          <p14:tracePt t="20669" x="1549400" y="2667000"/>
          <p14:tracePt t="20691" x="1549400" y="2463800"/>
          <p14:tracePt t="20706" x="1543050" y="2362200"/>
          <p14:tracePt t="20726" x="1536700" y="2266950"/>
          <p14:tracePt t="20741" x="1524000" y="2165350"/>
          <p14:tracePt t="20764" x="1511300" y="2095500"/>
          <p14:tracePt t="20780" x="1504950" y="2032000"/>
          <p14:tracePt t="20800" x="1498600" y="2000250"/>
          <p14:tracePt t="20815" x="1498600" y="1981200"/>
          <p14:tracePt t="20833" x="1492250" y="1968500"/>
          <p14:tracePt t="20847" x="1492250" y="1962150"/>
          <p14:tracePt t="20958" x="0" y="0"/>
        </p14:tracePtLst>
        <p14:tracePtLst>
          <p14:tracePt t="22816" x="2546350" y="1911350"/>
          <p14:tracePt t="22891" x="2584450" y="1911350"/>
          <p14:tracePt t="22906" x="2698750" y="1911350"/>
          <p14:tracePt t="22926" x="2851150" y="1917700"/>
          <p14:tracePt t="22942" x="3067050" y="1917700"/>
          <p14:tracePt t="22961" x="3384550" y="1917700"/>
          <p14:tracePt t="22974" x="3486150" y="1917700"/>
          <p14:tracePt t="22994" x="3740150" y="1917700"/>
          <p14:tracePt t="23008" x="3784600" y="1917700"/>
          <p14:tracePt t="23027" x="3917950" y="1917700"/>
          <p14:tracePt t="23041" x="3937000" y="1917700"/>
          <p14:tracePt t="23067" x="3949700" y="1917700"/>
          <p14:tracePt t="23162" x="3937000" y="1917700"/>
          <p14:tracePt t="23163" x="0" y="0"/>
        </p14:tracePtLst>
        <p14:tracePtLst>
          <p14:tracePt t="23421" x="2616200" y="2311400"/>
          <p14:tracePt t="23440" x="2641600" y="2324100"/>
          <p14:tracePt t="23459" x="2743200" y="2336800"/>
          <p14:tracePt t="23473" x="2870200" y="2349500"/>
          <p14:tracePt t="23491" x="3028950" y="2368550"/>
          <p14:tracePt t="23506" x="3238500" y="2368550"/>
          <p14:tracePt t="23537" x="3594100" y="2368550"/>
          <p14:tracePt t="23552" x="3714750" y="2368550"/>
          <p14:tracePt t="23571" x="3733800" y="2368550"/>
          <p14:tracePt t="23659" x="3689350" y="2368550"/>
          <p14:tracePt t="23659" x="0" y="0"/>
        </p14:tracePtLst>
        <p14:tracePtLst>
          <p14:tracePt t="23932" x="2101850" y="2781300"/>
          <p14:tracePt t="23953" x="2120900" y="2787650"/>
          <p14:tracePt t="23977" x="2247900" y="2806700"/>
          <p14:tracePt t="23993" x="2444750" y="2832100"/>
          <p14:tracePt t="24012" x="2705100" y="2851150"/>
          <p14:tracePt t="24045" x="3397250" y="2851150"/>
          <p14:tracePt t="24080" x="3860800" y="2838450"/>
          <p14:tracePt t="24082" x="3924300" y="2832100"/>
          <p14:tracePt t="24096" x="4019550" y="2825750"/>
          <p14:tracePt t="24098" x="4076700" y="2819400"/>
          <p14:tracePt t="24117" x="4191000" y="2800350"/>
          <p14:tracePt t="24132" x="4216400" y="2794000"/>
          <p14:tracePt t="24270" x="0" y="0"/>
        </p14:tracePtLst>
        <p14:tracePtLst>
          <p14:tracePt t="33514" x="1828800" y="3917950"/>
          <p14:tracePt t="33519" x="1835150" y="3917950"/>
          <p14:tracePt t="33535" x="1854200" y="3917950"/>
          <p14:tracePt t="33553" x="1860550" y="3917950"/>
          <p14:tracePt t="33568" x="1879600" y="3924300"/>
          <p14:tracePt t="33586" x="1898650" y="3930650"/>
          <p14:tracePt t="33601" x="1943100" y="3937000"/>
          <p14:tracePt t="33619" x="2057400" y="3949700"/>
          <p14:tracePt t="33633" x="2165350" y="3962400"/>
          <p14:tracePt t="33652" x="2374900" y="3987800"/>
          <p14:tracePt t="33666" x="2540000" y="4006850"/>
          <p14:tracePt t="33699" x="2851150" y="4044950"/>
          <p14:tracePt t="33718" x="3028950" y="4051300"/>
          <p14:tracePt t="33735" x="3187700" y="4051300"/>
          <p14:tracePt t="33754" x="3314700" y="4051300"/>
          <p14:tracePt t="33770" x="3429000" y="4051300"/>
          <p14:tracePt t="33787" x="3530600" y="4051300"/>
          <p14:tracePt t="33802" x="3670300" y="4051300"/>
          <p14:tracePt t="33820" x="3778250" y="4057650"/>
          <p14:tracePt t="33834" x="3879850" y="4064000"/>
          <p14:tracePt t="33852" x="4013200" y="4064000"/>
          <p14:tracePt t="33868" x="4178300" y="4064000"/>
          <p14:tracePt t="33885" x="4279900" y="4064000"/>
          <p14:tracePt t="33900" x="4451350" y="4064000"/>
          <p14:tracePt t="33917" x="4578350" y="4064000"/>
          <p14:tracePt t="33932" x="4679950" y="4070350"/>
          <p14:tracePt t="33951" x="4737100" y="4076700"/>
          <p14:tracePt t="33974" x="4857750" y="4083050"/>
          <p14:tracePt t="33989" x="4965700" y="4083050"/>
          <p14:tracePt t="34007" x="5168900" y="4083050"/>
          <p14:tracePt t="34021" x="5200650" y="4083050"/>
          <p14:tracePt t="34042" x="5391150" y="4083050"/>
          <p14:tracePt t="34059" x="5473700" y="4083050"/>
          <p14:tracePt t="34080" x="5588000" y="4083050"/>
          <p14:tracePt t="34097" x="5689600" y="4083050"/>
          <p14:tracePt t="34116" x="5759450" y="4083050"/>
          <p14:tracePt t="34131" x="5918200" y="4083050"/>
          <p14:tracePt t="34149" x="6083300" y="4083050"/>
          <p14:tracePt t="34163" x="6165850" y="4083050"/>
          <p14:tracePt t="34181" x="6280150" y="4083050"/>
          <p14:tracePt t="34197" x="6330950" y="4089400"/>
          <p14:tracePt t="34215" x="6419850" y="4102100"/>
          <p14:tracePt t="34229" x="6464300" y="4102100"/>
          <p14:tracePt t="34262" x="6635750" y="4102100"/>
          <p14:tracePt t="34295" x="6902450" y="4108450"/>
          <p14:tracePt t="34340" x="7207250" y="4114800"/>
          <p14:tracePt t="34362" x="7385050" y="4114800"/>
          <p14:tracePt t="34375" x="7423150" y="4114800"/>
          <p14:tracePt t="34396" x="7632700" y="4114800"/>
          <p14:tracePt t="34428" x="7962900" y="4127500"/>
          <p14:tracePt t="34445" x="8096250" y="4127500"/>
          <p14:tracePt t="34466" x="8343900" y="4127500"/>
          <p14:tracePt t="34492" x="8680450" y="4121150"/>
          <p14:tracePt t="34506" x="8731250" y="4121150"/>
          <p14:tracePt t="34525" x="8959850" y="4114800"/>
          <p14:tracePt t="34542" x="9080500" y="4114800"/>
          <p14:tracePt t="34562" x="9207500" y="4114800"/>
          <p14:tracePt t="34565" x="9372600" y="4114800"/>
          <p14:tracePt t="34597" x="9607550" y="4095750"/>
          <p14:tracePt t="34614" x="9683750" y="4089400"/>
          <p14:tracePt t="34632" x="9734550" y="4089400"/>
          <p14:tracePt t="34648" x="9798050" y="4083050"/>
          <p14:tracePt t="34665" x="9867900" y="4076700"/>
          <p14:tracePt t="34680" x="9969500" y="4076700"/>
          <p14:tracePt t="34699" x="10033000" y="4070350"/>
          <p14:tracePt t="34714" x="10115550" y="4064000"/>
          <p14:tracePt t="34725" x="10179050" y="4064000"/>
          <p14:tracePt t="34740" x="10217150" y="4064000"/>
          <p14:tracePt t="34763" x="10337800" y="4057650"/>
          <p14:tracePt t="34792" x="10509250" y="4044950"/>
          <p14:tracePt t="34807" x="10623550" y="4044950"/>
          <p14:tracePt t="34825" x="10750550" y="4038600"/>
          <p14:tracePt t="34859" x="11023600" y="4032250"/>
          <p14:tracePt t="34893" x="11252200" y="4013200"/>
          <p14:tracePt t="34912" x="11283950" y="4013200"/>
          <p14:tracePt t="34930" x="11315700" y="4006850"/>
          <p14:tracePt t="35145" x="0" y="0"/>
        </p14:tracePtLst>
        <p14:tracePtLst>
          <p14:tracePt t="41286" x="6273800" y="2127250"/>
          <p14:tracePt t="41376" x="6280150" y="2127250"/>
          <p14:tracePt t="41409" x="6292850" y="2127250"/>
          <p14:tracePt t="41442" x="6311900" y="2127250"/>
          <p14:tracePt t="41458" x="6337300" y="2127250"/>
          <p14:tracePt t="41478" x="6362700" y="2133600"/>
          <p14:tracePt t="41492" x="6394450" y="2133600"/>
          <p14:tracePt t="41513" x="6438900" y="2133600"/>
          <p14:tracePt t="41533" x="6470650" y="2139950"/>
          <p14:tracePt t="41548" x="6502400" y="2146300"/>
          <p14:tracePt t="41575" x="6572250" y="2152650"/>
          <p14:tracePt t="41606" x="6661150" y="2165350"/>
          <p14:tracePt t="41626" x="6724650" y="2171700"/>
          <p14:tracePt t="41642" x="6788150" y="2171700"/>
          <p14:tracePt t="41662" x="6819900" y="2171700"/>
          <p14:tracePt t="41676" x="6845300" y="2178050"/>
          <p14:tracePt t="41694" x="6858000" y="2178050"/>
          <p14:tracePt t="41727" x="6889750" y="2184400"/>
          <p14:tracePt t="41742" x="6921500" y="2184400"/>
          <p14:tracePt t="41760" x="6959600" y="2184400"/>
          <p14:tracePt t="41774" x="7010400" y="2184400"/>
          <p14:tracePt t="41793" x="7073900" y="2184400"/>
          <p14:tracePt t="41807" x="7105650" y="2184400"/>
          <p14:tracePt t="41840" x="7226300" y="2184400"/>
          <p14:tracePt t="41842" x="7239000" y="2184400"/>
          <p14:tracePt t="41860" x="7296150" y="2190750"/>
          <p14:tracePt t="41877" x="7327900" y="2190750"/>
          <p14:tracePt t="41891" x="7404100" y="2190750"/>
          <p14:tracePt t="41911" x="7442200" y="2190750"/>
          <p14:tracePt t="41924" x="7505700" y="2190750"/>
          <p14:tracePt t="41943" x="7537450" y="2184400"/>
          <p14:tracePt t="41959" x="7562850" y="2184400"/>
          <p14:tracePt t="41982" x="7639050" y="2184400"/>
          <p14:tracePt t="42002" x="7683500" y="2184400"/>
          <p14:tracePt t="42034" x="7829550" y="2184400"/>
          <p14:tracePt t="42036" x="7854950" y="2184400"/>
          <p14:tracePt t="42050" x="7880350" y="2184400"/>
          <p14:tracePt t="42071" x="7943850" y="2184400"/>
          <p14:tracePt t="42090" x="7975600" y="2184400"/>
          <p14:tracePt t="42124" x="8007350" y="2178050"/>
          <p14:tracePt t="42182" x="8013700" y="2178050"/>
          <p14:tracePt t="42197" x="8039100" y="2178050"/>
          <p14:tracePt t="42216" x="8083550" y="2178050"/>
          <p14:tracePt t="42237" x="8191500" y="2178050"/>
          <p14:tracePt t="42252" x="8235950" y="2178050"/>
          <p14:tracePt t="42275" x="8369300" y="2178050"/>
          <p14:tracePt t="42289" x="8458200" y="2178050"/>
          <p14:tracePt t="42310" x="8585200" y="2178050"/>
          <p14:tracePt t="42334" x="8629650" y="2171700"/>
          <p14:tracePt t="42368" x="8636000" y="2171700"/>
          <p14:tracePt t="42401" x="8674100" y="2171700"/>
          <p14:tracePt t="42416" x="8731250" y="2171700"/>
          <p14:tracePt t="42450" x="8883650" y="2171700"/>
          <p14:tracePt t="42466" x="8947150" y="2171700"/>
          <p14:tracePt t="42470" x="8991600" y="2171700"/>
          <p14:tracePt t="42484" x="9036050" y="2171700"/>
          <p14:tracePt t="42503" x="9156700" y="2178050"/>
          <p14:tracePt t="42519" x="9226550" y="2184400"/>
          <p14:tracePt t="42539" x="9290050" y="2184400"/>
          <p14:tracePt t="42553" x="9328150" y="2184400"/>
          <p14:tracePt t="42572" x="9353550" y="2184400"/>
          <p14:tracePt t="42587" x="9372600" y="2184400"/>
          <p14:tracePt t="42606" x="9398000" y="2184400"/>
          <p14:tracePt t="42625" x="9499600" y="2184400"/>
          <p14:tracePt t="42646" x="9620250" y="2184400"/>
          <p14:tracePt t="42662" x="9734550" y="2184400"/>
          <p14:tracePt t="42681" x="9918700" y="2184400"/>
          <p14:tracePt t="42696" x="10045700" y="2184400"/>
          <p14:tracePt t="42715" x="10185400" y="2184400"/>
          <p14:tracePt t="42731" x="10344150" y="2184400"/>
          <p14:tracePt t="42751" x="10471150" y="2197100"/>
          <p14:tracePt t="42784" x="10877550" y="2197100"/>
          <p14:tracePt t="42801" x="10960100" y="2190750"/>
          <p14:tracePt t="42818" x="11029950" y="2184400"/>
          <p14:tracePt t="42834" x="11068050" y="2184400"/>
          <p14:tracePt t="42856" x="11106150" y="2184400"/>
          <p14:tracePt t="42870" x="11144250" y="2184400"/>
          <p14:tracePt t="42891" x="11176000" y="2184400"/>
          <p14:tracePt t="42923" x="11182350" y="2184400"/>
          <p14:tracePt t="43134" x="0" y="0"/>
        </p14:tracePtLst>
        <p14:tracePtLst>
          <p14:tracePt t="55256" x="8610600" y="2076450"/>
          <p14:tracePt t="55308" x="8623300" y="2076450"/>
          <p14:tracePt t="55322" x="8674100" y="2076450"/>
          <p14:tracePt t="55339" x="8782050" y="2076450"/>
          <p14:tracePt t="55354" x="8947150" y="2076450"/>
          <p14:tracePt t="55372" x="9194800" y="2076450"/>
          <p14:tracePt t="55386" x="9474200" y="2076450"/>
          <p14:tracePt t="55404" x="9721850" y="2076450"/>
          <p14:tracePt t="55418" x="10045700" y="2076450"/>
          <p14:tracePt t="55436" x="10287000" y="2076450"/>
          <p14:tracePt t="55471" x="10668000" y="2051050"/>
          <p14:tracePt t="55488" x="10744200" y="2051050"/>
          <p14:tracePt t="55505" x="10814050" y="2051050"/>
          <p14:tracePt t="55519" x="10864850" y="2051050"/>
          <p14:tracePt t="55537" x="10915650" y="2051050"/>
          <p14:tracePt t="55551" x="10972800" y="2038350"/>
          <p14:tracePt t="55574" x="11055350" y="2025650"/>
          <p14:tracePt t="55588" x="11125200" y="2012950"/>
          <p14:tracePt t="55607" x="11239500" y="2012950"/>
          <p14:tracePt t="55641" x="11366500" y="2006600"/>
          <p14:tracePt t="55658" x="11417300" y="2006600"/>
          <p14:tracePt t="55808" x="11404600" y="2006600"/>
          <p14:tracePt t="55824" x="11360150" y="2006600"/>
          <p14:tracePt t="55843" x="11296650" y="2006600"/>
          <p14:tracePt t="55868" x="11182350" y="2019300"/>
          <p14:tracePt t="55883" x="11004550" y="2032000"/>
          <p14:tracePt t="55904" x="10839450" y="2038350"/>
          <p14:tracePt t="55918" x="10712450" y="2038350"/>
          <p14:tracePt t="55923" x="10598150" y="2038350"/>
          <p14:tracePt t="55959" x="10337800" y="2051050"/>
          <p14:tracePt t="55974" x="10217150" y="2057400"/>
          <p14:tracePt t="55996" x="10077450" y="2057400"/>
          <p14:tracePt t="56010" x="9969500" y="2057400"/>
          <p14:tracePt t="56030" x="9899650" y="2057400"/>
          <p14:tracePt t="56051" x="9734550" y="2057400"/>
          <p14:tracePt t="56085" x="9525000" y="2057400"/>
          <p14:tracePt t="56120" x="9290050" y="2057400"/>
          <p14:tracePt t="56136" x="9169400" y="2057400"/>
          <p14:tracePt t="56155" x="8947150" y="2051050"/>
          <p14:tracePt t="56185" x="8794750" y="2044700"/>
          <p14:tracePt t="56218" x="8655050" y="2044700"/>
          <p14:tracePt t="56221" x="8604250" y="2044700"/>
          <p14:tracePt t="56253" x="8483600" y="2044700"/>
          <p14:tracePt t="56286" x="8337550" y="2044700"/>
          <p14:tracePt t="56305" x="8286750" y="2044700"/>
          <p14:tracePt t="56324" x="8178800" y="2044700"/>
          <p14:tracePt t="56338" x="8166100" y="2044700"/>
          <p14:tracePt t="56358" x="8096250" y="2044700"/>
          <p14:tracePt t="56385" x="7931150" y="2044700"/>
          <p14:tracePt t="56398" x="7766050" y="2038350"/>
          <p14:tracePt t="56418" x="7651750" y="2032000"/>
          <p14:tracePt t="56433" x="7543800" y="2025650"/>
          <p14:tracePt t="56456" x="7448550" y="2019300"/>
          <p14:tracePt t="56492" x="7321550" y="2019300"/>
          <p14:tracePt t="56493" x="7283450" y="2019300"/>
          <p14:tracePt t="56508" x="7239000" y="2019300"/>
          <p14:tracePt t="56527" x="7112000" y="2019300"/>
          <p14:tracePt t="56542" x="7035800" y="2019300"/>
          <p14:tracePt t="56560" x="6978650" y="2019300"/>
          <p14:tracePt t="56575" x="6915150" y="2019300"/>
          <p14:tracePt t="56608" x="6788150" y="2019300"/>
          <p14:tracePt t="56625" x="6731000" y="2019300"/>
          <p14:tracePt t="56652" x="6661150" y="2019300"/>
          <p14:tracePt t="56653" x="6654800" y="2019300"/>
          <p14:tracePt t="56668" x="6642100" y="2019300"/>
          <p14:tracePt t="56685" x="6629400" y="2019300"/>
          <p14:tracePt t="56700" x="6597650" y="2019300"/>
          <p14:tracePt t="56719" x="6496050" y="2019300"/>
          <p14:tracePt t="56735" x="6445250" y="2019300"/>
          <p14:tracePt t="56757" x="6400800" y="2019300"/>
          <p14:tracePt t="56772" x="6375400" y="2019300"/>
          <p14:tracePt t="56983" x="6419850" y="2025650"/>
          <p14:tracePt t="57002" x="6546850" y="2038350"/>
          <p14:tracePt t="57025" x="6762750" y="2044700"/>
          <p14:tracePt t="57038" x="6845300" y="2051050"/>
          <p14:tracePt t="57058" x="7219950" y="2063750"/>
          <p14:tracePt t="57072" x="7340600" y="2076450"/>
          <p14:tracePt t="57091" x="7734300" y="2089150"/>
          <p14:tracePt t="57107" x="7988300" y="2108200"/>
          <p14:tracePt t="57143" x="8407400" y="2133600"/>
          <p14:tracePt t="57145" x="8451850" y="2133600"/>
          <p14:tracePt t="57159" x="8534400" y="2133600"/>
          <p14:tracePt t="57180" x="8737600" y="2133600"/>
          <p14:tracePt t="57195" x="8915400" y="2108200"/>
          <p14:tracePt t="57215" x="9055100" y="2101850"/>
          <p14:tracePt t="57229" x="9213850" y="2095500"/>
          <p14:tracePt t="57249" x="9398000" y="2089150"/>
          <p14:tracePt t="57269" x="9785350" y="2076450"/>
          <p14:tracePt t="57284" x="10007600" y="2070100"/>
          <p14:tracePt t="57303" x="10223500" y="2051050"/>
          <p14:tracePt t="57336" x="10598150" y="2038350"/>
          <p14:tracePt t="57376" x="10864850" y="2038350"/>
          <p14:tracePt t="57409" x="10947400" y="2032000"/>
          <p14:tracePt t="57411" x="10972800" y="2032000"/>
          <p14:tracePt t="57425" x="11004550" y="2025650"/>
          <p14:tracePt t="57446" x="11061700" y="2019300"/>
          <p14:tracePt t="57461" x="11112500" y="2012950"/>
          <p14:tracePt t="57481" x="11156950" y="2012950"/>
          <p14:tracePt t="57494" x="11195050" y="2012950"/>
          <p14:tracePt t="57513" x="11239500" y="2012950"/>
          <p14:tracePt t="57527" x="11264900" y="2012950"/>
          <p14:tracePt t="57547" x="11309350" y="2012950"/>
          <p14:tracePt t="57563" x="11334750" y="2006600"/>
          <p14:tracePt t="57579" x="11341100" y="2006600"/>
          <p14:tracePt t="57626" x="11347450" y="2006600"/>
          <p14:tracePt t="57653" x="11442700" y="2006600"/>
          <p14:tracePt t="57669" x="11506200" y="2012950"/>
          <p14:tracePt t="57705" x="11557000" y="2012950"/>
          <p14:tracePt t="57919" x="11550650" y="2019300"/>
          <p14:tracePt t="57933" x="11531600" y="2025650"/>
          <p14:tracePt t="57953" x="11442700" y="2038350"/>
          <p14:tracePt t="57970" x="11322050" y="2051050"/>
          <p14:tracePt t="57989" x="11201400" y="2063750"/>
          <p14:tracePt t="58004" x="11087100" y="2070100"/>
          <p14:tracePt t="58022" x="10915650" y="2076450"/>
          <p14:tracePt t="58036" x="10820400" y="2076450"/>
          <p14:tracePt t="58055" x="10661650" y="2076450"/>
          <p14:tracePt t="58074" x="10541000" y="2076450"/>
          <p14:tracePt t="58110" x="10242550" y="2082800"/>
          <p14:tracePt t="58114" x="10115550" y="2082800"/>
          <p14:tracePt t="58131" x="9912350" y="2082800"/>
          <p14:tracePt t="58149" x="9702800" y="2095500"/>
          <p14:tracePt t="58164" x="9544050" y="2095500"/>
          <p14:tracePt t="58184" x="9366250" y="2095500"/>
          <p14:tracePt t="58199" x="9163050" y="2101850"/>
          <p14:tracePt t="58233" x="8712200" y="2101850"/>
          <p14:tracePt t="58268" x="8470900" y="2101850"/>
          <p14:tracePt t="58301" x="8210550" y="2101850"/>
          <p14:tracePt t="58317" x="8134350" y="2101850"/>
          <p14:tracePt t="58337" x="8007350" y="2101850"/>
          <p14:tracePt t="58354" x="7962900" y="2101850"/>
          <p14:tracePt t="58374" x="7899400" y="2101850"/>
          <p14:tracePt t="58404" x="7785100" y="2101850"/>
          <p14:tracePt t="58419" x="7727950" y="2101850"/>
          <p14:tracePt t="58444" x="7581900" y="2095500"/>
          <p14:tracePt t="58462" x="7467600" y="2095500"/>
          <p14:tracePt t="58480" x="7366000" y="2095500"/>
          <p14:tracePt t="58494" x="7315200" y="2095500"/>
          <p14:tracePt t="58513" x="7200900" y="2095500"/>
          <p14:tracePt t="58528" x="7143750" y="2095500"/>
          <p14:tracePt t="58560" x="6985000" y="2095500"/>
          <p14:tracePt t="58579" x="6927850" y="2095500"/>
          <p14:tracePt t="58595" x="6902450" y="2095500"/>
          <p14:tracePt t="58614" x="6858000" y="2095500"/>
          <p14:tracePt t="58629" x="6800850" y="2101850"/>
          <p14:tracePt t="58648" x="6737350" y="2101850"/>
          <p14:tracePt t="58662" x="6680200" y="2101850"/>
          <p14:tracePt t="58680" x="6648450" y="2101850"/>
          <p14:tracePt t="58696" x="6623050" y="2101850"/>
          <p14:tracePt t="58714" x="6584950" y="2101850"/>
          <p14:tracePt t="58728" x="6502400" y="2095500"/>
          <p14:tracePt t="58748" x="6432550" y="2095500"/>
          <p14:tracePt t="58762" x="6337300" y="2095500"/>
          <p14:tracePt t="58795" x="6305550" y="2095500"/>
          <p14:tracePt t="58979" x="0" y="0"/>
        </p14:tracePtLst>
        <p14:tracePtLst>
          <p14:tracePt t="60804" x="6788150" y="2781300"/>
          <p14:tracePt t="60876" x="6800850" y="2781300"/>
          <p14:tracePt t="60907" x="6838950" y="2781300"/>
          <p14:tracePt t="60924" x="6851650" y="2781300"/>
          <p14:tracePt t="60943" x="6883400" y="2781300"/>
          <p14:tracePt t="60959" x="6902450" y="2781300"/>
          <p14:tracePt t="60979" x="6927850" y="2781300"/>
          <p14:tracePt t="60995" x="6940550" y="2781300"/>
          <p14:tracePt t="61014" x="6959600" y="2774950"/>
          <p14:tracePt t="61045" x="6972300" y="2768600"/>
          <p14:tracePt t="61077" x="6991350" y="2762250"/>
          <p14:tracePt t="61131" x="7023100" y="2755900"/>
          <p14:tracePt t="61182" x="7029450" y="2755900"/>
          <p14:tracePt t="61234" x="7035800" y="2755900"/>
          <p14:tracePt t="61257" x="7042150" y="2755900"/>
          <p14:tracePt t="61291" x="7048500" y="2749550"/>
          <p14:tracePt t="61306" x="7054850" y="2749550"/>
          <p14:tracePt t="61324" x="7061200" y="2749550"/>
          <p14:tracePt t="61358" x="7080250" y="2749550"/>
          <p14:tracePt t="61391" x="7105650" y="2743200"/>
          <p14:tracePt t="61407" x="7112000" y="2736850"/>
          <p14:tracePt t="61508" x="7124700" y="2736850"/>
          <p14:tracePt t="61540" x="7169150" y="2743200"/>
          <p14:tracePt t="61561" x="7207250" y="2749550"/>
          <p14:tracePt t="61593" x="7264400" y="2762250"/>
          <p14:tracePt t="61625" x="7308850" y="2768600"/>
          <p14:tracePt t="61642" x="7327900" y="2768600"/>
          <p14:tracePt t="61660" x="7346950" y="2768600"/>
          <p14:tracePt t="61674" x="7391400" y="2768600"/>
          <p14:tracePt t="61692" x="7423150" y="2762250"/>
          <p14:tracePt t="61707" x="7467600" y="2762250"/>
          <p14:tracePt t="61728" x="7499350" y="2762250"/>
          <p14:tracePt t="61742" x="7524750" y="2762250"/>
          <p14:tracePt t="61761" x="7537450" y="2755900"/>
          <p14:tracePt t="61776" x="7556500" y="2755900"/>
          <p14:tracePt t="61796" x="7562850" y="2749550"/>
          <p14:tracePt t="61825" x="7581900" y="2724150"/>
          <p14:tracePt t="61842" x="7600950" y="2692400"/>
          <p14:tracePt t="61875" x="7645400" y="2609850"/>
          <p14:tracePt t="61892" x="7664450" y="2571750"/>
          <p14:tracePt t="61913" x="7670800" y="2527300"/>
          <p14:tracePt t="61929" x="7670800" y="2508250"/>
          <p14:tracePt t="61951" x="7670800" y="2489200"/>
          <p14:tracePt t="61952" x="7670800" y="2476500"/>
          <p14:tracePt t="61970" x="7670800" y="2463800"/>
          <p14:tracePt t="61986" x="7664450" y="2444750"/>
          <p14:tracePt t="62004" x="7651750" y="2438400"/>
          <p14:tracePt t="62037" x="7639050" y="2413000"/>
          <p14:tracePt t="62052" x="7632700" y="2400300"/>
          <p14:tracePt t="62073" x="7600950" y="2368550"/>
          <p14:tracePt t="62087" x="7575550" y="2336800"/>
          <p14:tracePt t="62108" x="7562850" y="2324100"/>
          <p14:tracePt t="62125" x="7537450" y="2298700"/>
          <p14:tracePt t="62145" x="7518400" y="2286000"/>
          <p14:tracePt t="62177" x="7480300" y="2266950"/>
          <p14:tracePt t="62210" x="7404100" y="2254250"/>
          <p14:tracePt t="62226" x="7308850" y="2241550"/>
          <p14:tracePt t="62247" x="7226300" y="2235200"/>
          <p14:tracePt t="62260" x="7118350" y="2222500"/>
          <p14:tracePt t="62284" x="7010400" y="2216150"/>
          <p14:tracePt t="62299" x="6965950" y="2216150"/>
          <p14:tracePt t="62318" x="6927850" y="2216150"/>
          <p14:tracePt t="62349" x="6883400" y="2216150"/>
          <p14:tracePt t="62365" x="6826250" y="2235200"/>
          <p14:tracePt t="62383" x="6781800" y="2254250"/>
          <p14:tracePt t="62397" x="6750050" y="2279650"/>
          <p14:tracePt t="62416" x="6724650" y="2298700"/>
          <p14:tracePt t="62431" x="6705600" y="2330450"/>
          <p14:tracePt t="62449" x="6686550" y="2355850"/>
          <p14:tracePt t="62464" x="6673850" y="2381250"/>
          <p14:tracePt t="62483" x="6661150" y="2425700"/>
          <p14:tracePt t="62509" x="6654800" y="2470150"/>
          <p14:tracePt t="62524" x="6654800" y="2508250"/>
          <p14:tracePt t="62542" x="6648450" y="2559050"/>
          <p14:tracePt t="62557" x="6642100" y="2584450"/>
          <p14:tracePt t="62576" x="6642100" y="2622550"/>
          <p14:tracePt t="62590" x="6642100" y="2641600"/>
          <p14:tracePt t="62609" x="6648450" y="2673350"/>
          <p14:tracePt t="62631" x="6661150" y="2692400"/>
          <p14:tracePt t="62649" x="6673850" y="2705100"/>
          <p14:tracePt t="62664" x="6699250" y="2730500"/>
          <p14:tracePt t="62682" x="6718300" y="2749550"/>
          <p14:tracePt t="62696" x="6737350" y="2755900"/>
          <p14:tracePt t="62714" x="6781800" y="2774950"/>
          <p14:tracePt t="62730" x="6813550" y="2787650"/>
          <p14:tracePt t="62766" x="6997700" y="2838450"/>
          <p14:tracePt t="62803" x="7143750" y="2857500"/>
          <p14:tracePt t="62805" x="7169150" y="2857500"/>
          <p14:tracePt t="62821" x="7226300" y="2857500"/>
          <p14:tracePt t="62845" x="7334250" y="2857500"/>
          <p14:tracePt t="62862" x="7397750" y="2844800"/>
          <p14:tracePt t="62884" x="7429500" y="2838450"/>
          <p14:tracePt t="62901" x="7473950" y="2813050"/>
          <p14:tracePt t="62924" x="7537450" y="2774950"/>
          <p14:tracePt t="62947" x="7594600" y="2743200"/>
          <p14:tracePt t="62972" x="7664450" y="2686050"/>
          <p14:tracePt t="62973" x="7670800" y="2679700"/>
          <p14:tracePt t="62990" x="7696200" y="2654300"/>
          <p14:tracePt t="63010" x="7721600" y="2622550"/>
          <p14:tracePt t="63024" x="7727950" y="2584450"/>
          <p14:tracePt t="63043" x="7740650" y="2552700"/>
          <p14:tracePt t="63058" x="7753350" y="2520950"/>
          <p14:tracePt t="63076" x="7759700" y="2489200"/>
          <p14:tracePt t="63091" x="7759700" y="2470150"/>
          <p14:tracePt t="63125" x="7759700" y="2444750"/>
          <p14:tracePt t="63142" x="7759700" y="2432050"/>
          <p14:tracePt t="63174" x="7734300" y="2400300"/>
          <p14:tracePt t="63176" x="7727950" y="2400300"/>
          <p14:tracePt t="63190" x="7721600" y="2387600"/>
          <p14:tracePt t="63210" x="7670800" y="2355850"/>
          <p14:tracePt t="63225" x="7626350" y="2330450"/>
          <p14:tracePt t="63245" x="7569200" y="2317750"/>
          <p14:tracePt t="63259" x="7524750" y="2298700"/>
          <p14:tracePt t="63277" x="7480300" y="2292350"/>
          <p14:tracePt t="63292" x="7448550" y="2279650"/>
          <p14:tracePt t="63310" x="7429500" y="2273300"/>
          <p14:tracePt t="63325" x="7391400" y="2273300"/>
          <p14:tracePt t="63350" x="7321550" y="2260600"/>
          <p14:tracePt t="63365" x="7258050" y="2254250"/>
          <p14:tracePt t="63384" x="7207250" y="2247900"/>
          <p14:tracePt t="63399" x="7124700" y="2247900"/>
          <p14:tracePt t="63418" x="7054850" y="2247900"/>
          <p14:tracePt t="63434" x="7016750" y="2260600"/>
          <p14:tracePt t="63457" x="6985000" y="2260600"/>
          <p14:tracePt t="63471" x="6965950" y="2266950"/>
          <p14:tracePt t="63492" x="6953250" y="2279650"/>
          <p14:tracePt t="63508" x="6940550" y="2279650"/>
          <p14:tracePt t="63527" x="6934200" y="2292350"/>
          <p14:tracePt t="63542" x="6915150" y="2311400"/>
          <p14:tracePt t="63560" x="6902450" y="2324100"/>
          <p14:tracePt t="63562" x="6883400" y="2336800"/>
          <p14:tracePt t="63594" x="6832600" y="2374900"/>
          <p14:tracePt t="63596" x="6819900" y="2381250"/>
          <p14:tracePt t="63613" x="6794500" y="2406650"/>
          <p14:tracePt t="63631" x="6769100" y="2425700"/>
          <p14:tracePt t="63664" x="6750050" y="2457450"/>
          <p14:tracePt t="63680" x="6743700" y="2470150"/>
          <p14:tracePt t="63700" x="6737350" y="2514600"/>
          <p14:tracePt t="63716" x="6737350" y="2540000"/>
          <p14:tracePt t="63740" x="6731000" y="2565400"/>
          <p14:tracePt t="63755" x="6731000" y="2571750"/>
          <p14:tracePt t="63775" x="6731000" y="2597150"/>
          <p14:tracePt t="63790" x="6737350" y="2609850"/>
          <p14:tracePt t="63809" x="6743700" y="2622550"/>
          <p14:tracePt t="63824" x="6750050" y="2641600"/>
          <p14:tracePt t="63857" x="6762750" y="2660650"/>
          <p14:tracePt t="63861" x="6769100" y="2667000"/>
          <p14:tracePt t="63906" x="6819900" y="2698750"/>
          <p14:tracePt t="63923" x="6858000" y="2717800"/>
          <p14:tracePt t="63944" x="6953250" y="2743200"/>
          <p14:tracePt t="63960" x="7016750" y="2755900"/>
          <p14:tracePt t="63978" x="7086600" y="2762250"/>
          <p14:tracePt t="63995" x="7124700" y="2762250"/>
          <p14:tracePt t="64013" x="7207250" y="2762250"/>
          <p14:tracePt t="64044" x="7277100" y="2755900"/>
          <p14:tracePt t="64045" x="7308850" y="2743200"/>
          <p14:tracePt t="64078" x="7366000" y="2736850"/>
          <p14:tracePt t="64112" x="7416800" y="2717800"/>
          <p14:tracePt t="64148" x="7499350" y="2692400"/>
          <p14:tracePt t="64164" x="7524750" y="2686050"/>
          <p14:tracePt t="64185" x="7562850" y="2679700"/>
          <p14:tracePt t="64401" x="0" y="0"/>
        </p14:tracePtLst>
        <p14:tracePtLst>
          <p14:tracePt t="73941" x="2673350" y="4064000"/>
          <p14:tracePt t="73966" x="2673350" y="4044950"/>
          <p14:tracePt t="73983" x="2673350" y="4038600"/>
          <p14:tracePt t="74005" x="2654300" y="4025900"/>
          <p14:tracePt t="74043" x="2565400" y="4006850"/>
          <p14:tracePt t="74060" x="2476500" y="3994150"/>
          <p14:tracePt t="74082" x="2349500" y="3987800"/>
          <p14:tracePt t="74120" x="2057400" y="3968750"/>
          <p14:tracePt t="74135" x="2006600" y="3956050"/>
          <p14:tracePt t="74153" x="1911350" y="3949700"/>
          <p14:tracePt t="74167" x="1822450" y="3937000"/>
          <p14:tracePt t="74186" x="1727200" y="3937000"/>
          <p14:tracePt t="74201" x="1625600" y="3937000"/>
          <p14:tracePt t="74205" x="1600200" y="3937000"/>
          <p14:tracePt t="74248" x="1454150" y="3937000"/>
          <p14:tracePt t="74279" x="1409700" y="3937000"/>
          <p14:tracePt t="74293" x="1377950" y="3943350"/>
          <p14:tracePt t="74314" x="1358900" y="3956050"/>
          <p14:tracePt t="74363" x="1238250" y="3994150"/>
          <p14:tracePt t="74365" x="1219200" y="4006850"/>
          <p14:tracePt t="74397" x="1123950" y="4051300"/>
          <p14:tracePt t="74414" x="1085850" y="4076700"/>
          <p14:tracePt t="74432" x="1047750" y="4102100"/>
          <p14:tracePt t="74446" x="1028700" y="4114800"/>
          <p14:tracePt t="74469" x="1009650" y="4133850"/>
          <p14:tracePt t="74501" x="990600" y="4159250"/>
          <p14:tracePt t="74502" x="984250" y="4171950"/>
          <p14:tracePt t="74517" x="977900" y="4178300"/>
          <p14:tracePt t="74537" x="965200" y="4229100"/>
          <p14:tracePt t="74551" x="958850" y="4254500"/>
          <p14:tracePt t="74571" x="946150" y="4292600"/>
          <p14:tracePt t="74588" x="939800" y="4311650"/>
          <p14:tracePt t="74607" x="927100" y="4356100"/>
          <p14:tracePt t="74641" x="927100" y="4432300"/>
          <p14:tracePt t="74656" x="927100" y="4464050"/>
          <p14:tracePt t="74691" x="946150" y="4540250"/>
          <p14:tracePt t="74707" x="952500" y="4572000"/>
          <p14:tracePt t="74733" x="971550" y="4610100"/>
          <p14:tracePt t="74766" x="1016000" y="4679950"/>
          <p14:tracePt t="74812" x="1073150" y="4756150"/>
          <p14:tracePt t="74841" x="1117600" y="4787900"/>
          <p14:tracePt t="74856" x="1143000" y="4806950"/>
          <p14:tracePt t="74874" x="1168400" y="4819650"/>
          <p14:tracePt t="74908" x="1212850" y="4857750"/>
          <p14:tracePt t="74923" x="1244600" y="4876800"/>
          <p14:tracePt t="74944" x="1314450" y="4902200"/>
          <p14:tracePt t="74961" x="1371600" y="4921250"/>
          <p14:tracePt t="74980" x="1441450" y="4927600"/>
          <p14:tracePt t="74996" x="1524000" y="4946650"/>
          <p14:tracePt t="75016" x="1587500" y="4959350"/>
          <p14:tracePt t="75041" x="1676400" y="4978400"/>
          <p14:tracePt t="75042" x="1714500" y="4978400"/>
          <p14:tracePt t="75056" x="1746250" y="4978400"/>
          <p14:tracePt t="75074" x="1822450" y="4978400"/>
          <p14:tracePt t="75089" x="1866900" y="4978400"/>
          <p14:tracePt t="75118" x="2032000" y="4978400"/>
          <p14:tracePt t="75132" x="2070100" y="4978400"/>
          <p14:tracePt t="75149" x="2159000" y="4978400"/>
          <p14:tracePt t="75163" x="2241550" y="4978400"/>
          <p14:tracePt t="75181" x="2317750" y="4978400"/>
          <p14:tracePt t="75196" x="2355850" y="4978400"/>
          <p14:tracePt t="75214" x="2432050" y="4978400"/>
          <p14:tracePt t="75228" x="2514600" y="4978400"/>
          <p14:tracePt t="75247" x="2609850" y="4978400"/>
          <p14:tracePt t="75261" x="2654300" y="4965700"/>
          <p14:tracePt t="75279" x="2743200" y="4953000"/>
          <p14:tracePt t="75294" x="2832100" y="4940300"/>
          <p14:tracePt t="75312" x="2889250" y="4927600"/>
          <p14:tracePt t="75346" x="2927350" y="4914900"/>
          <p14:tracePt t="75361" x="2940050" y="4902200"/>
          <p14:tracePt t="75379" x="2952750" y="4895850"/>
          <p14:tracePt t="75395" x="2959100" y="4889500"/>
          <p14:tracePt t="75413" x="2990850" y="4864100"/>
          <p14:tracePt t="75427" x="3003550" y="4857750"/>
          <p14:tracePt t="75428" x="3009900" y="4851400"/>
          <p14:tracePt t="75449" x="3035300" y="4819650"/>
          <p14:tracePt t="75463" x="3073400" y="4781550"/>
          <p14:tracePt t="75482" x="3092450" y="4743450"/>
          <p14:tracePt t="75496" x="3111500" y="4711700"/>
          <p14:tracePt t="75515" x="3117850" y="4686300"/>
          <p14:tracePt t="75533" x="3130550" y="4635500"/>
          <p14:tracePt t="75550" x="3136900" y="4597400"/>
          <p14:tracePt t="75576" x="3130550" y="4514850"/>
          <p14:tracePt t="75592" x="3117850" y="4489450"/>
          <p14:tracePt t="75628" x="3073400" y="4362450"/>
          <p14:tracePt t="75662" x="3003550" y="4229100"/>
          <p14:tracePt t="75678" x="2984500" y="4203700"/>
          <p14:tracePt t="75700" x="2952750" y="4165600"/>
          <p14:tracePt t="75714" x="2914650" y="4133850"/>
          <p14:tracePt t="75735" x="2870200" y="4108450"/>
          <p14:tracePt t="75753" x="2832100" y="4083050"/>
          <p14:tracePt t="75788" x="2768600" y="4051300"/>
          <p14:tracePt t="75803" x="2692400" y="4013200"/>
          <p14:tracePt t="75822" x="2616200" y="3994150"/>
          <p14:tracePt t="75837" x="2584450" y="3987800"/>
          <p14:tracePt t="75857" x="2438400" y="3956050"/>
          <p14:tracePt t="75872" x="2387600" y="3949700"/>
          <p14:tracePt t="75894" x="2330450" y="3943350"/>
          <p14:tracePt t="75926" x="2203450" y="3937000"/>
          <p14:tracePt t="75961" x="1962150" y="3937000"/>
          <p14:tracePt t="75996" x="1866900" y="3937000"/>
          <p14:tracePt t="76012" x="1828800" y="3943350"/>
          <p14:tracePt t="76033" x="1771650" y="3956050"/>
          <p14:tracePt t="76059" x="1720850" y="3975100"/>
          <p14:tracePt t="76074" x="1676400" y="3987800"/>
          <p14:tracePt t="76092" x="1638300" y="4000500"/>
          <p14:tracePt t="76108" x="1612900" y="4006850"/>
          <p14:tracePt t="76126" x="1581150" y="4019550"/>
          <p14:tracePt t="76160" x="1524000" y="4057650"/>
          <p14:tracePt t="76179" x="1466850" y="4076700"/>
          <p14:tracePt t="76200" x="1422400" y="4089400"/>
          <p14:tracePt t="76215" x="1390650" y="4102100"/>
          <p14:tracePt t="76235" x="1365250" y="4114800"/>
          <p14:tracePt t="76259" x="1346200" y="4133850"/>
          <p14:tracePt t="76273" x="1339850" y="4140200"/>
          <p14:tracePt t="76293" x="1282700" y="4171950"/>
          <p14:tracePt t="76307" x="1250950" y="4191000"/>
          <p14:tracePt t="76326" x="1225550" y="4210050"/>
          <p14:tracePt t="76340" x="1206500" y="4222750"/>
          <p14:tracePt t="76360" x="1193800" y="4229100"/>
          <p14:tracePt t="76407" x="1162050" y="4273550"/>
          <p14:tracePt t="76424" x="1136650" y="4298950"/>
          <p14:tracePt t="76444" x="1111250" y="4324350"/>
          <p14:tracePt t="76460" x="1098550" y="4337050"/>
          <p14:tracePt t="76461" x="1098550" y="4343400"/>
          <p14:tracePt t="76482" x="1085850" y="4356100"/>
          <p14:tracePt t="76496" x="1085850" y="4368800"/>
          <p14:tracePt t="76516" x="1073150" y="4400550"/>
          <p14:tracePt t="76543" x="1060450" y="4445000"/>
          <p14:tracePt t="76559" x="1060450" y="4470400"/>
          <p14:tracePt t="76576" x="1060450" y="4476750"/>
          <p14:tracePt t="76593" x="1060450" y="4495800"/>
          <p14:tracePt t="76619" x="1060450" y="4514850"/>
          <p14:tracePt t="76621" x="1060450" y="4527550"/>
          <p14:tracePt t="76637" x="1060450" y="4540250"/>
          <p14:tracePt t="76661" x="1060450" y="4565650"/>
          <p14:tracePt t="76677" x="1066800" y="4591050"/>
          <p14:tracePt t="76698" x="1085850" y="4629150"/>
          <p14:tracePt t="76716" x="1085850" y="4648200"/>
          <p14:tracePt t="76737" x="1104900" y="4679950"/>
          <p14:tracePt t="76755" x="1111250" y="4686300"/>
          <p14:tracePt t="76776" x="1117600" y="4699000"/>
          <p14:tracePt t="76796" x="1136650" y="4711700"/>
          <p14:tracePt t="76801" x="1162050" y="4730750"/>
          <p14:tracePt t="76818" x="1187450" y="4743450"/>
          <p14:tracePt t="76838" x="1257300" y="4756150"/>
          <p14:tracePt t="76855" x="1314450" y="4775200"/>
          <p14:tracePt t="76883" x="1397000" y="4794250"/>
          <p14:tracePt t="76898" x="1454150" y="4800600"/>
          <p14:tracePt t="76918" x="1517650" y="4826000"/>
          <p14:tracePt t="76934" x="1549400" y="4826000"/>
          <p14:tracePt t="76958" x="1593850" y="4838700"/>
          <p14:tracePt t="76974" x="1625600" y="4845050"/>
          <p14:tracePt t="76996" x="1657350" y="4845050"/>
          <p14:tracePt t="77011" x="1708150" y="4851400"/>
          <p14:tracePt t="77035" x="1790700" y="4864100"/>
          <p14:tracePt t="77053" x="1847850" y="4864100"/>
          <p14:tracePt t="77077" x="1917700" y="4870450"/>
          <p14:tracePt t="77094" x="1968500" y="4876800"/>
          <p14:tracePt t="77115" x="2032000" y="4876800"/>
          <p14:tracePt t="77132" x="2095500" y="4876800"/>
          <p14:tracePt t="77155" x="2178050" y="4876800"/>
          <p14:tracePt t="77174" x="2222500" y="4876800"/>
          <p14:tracePt t="77199" x="2279650" y="4876800"/>
          <p14:tracePt t="77212" x="2324100" y="4876800"/>
          <p14:tracePt t="77232" x="2406650" y="4876800"/>
          <p14:tracePt t="77247" x="2425700" y="4876800"/>
          <p14:tracePt t="77265" x="2501900" y="4876800"/>
          <p14:tracePt t="77280" x="2559050" y="4876800"/>
          <p14:tracePt t="77319" x="2628900" y="4876800"/>
          <p14:tracePt t="77350" x="2711450" y="4857750"/>
          <p14:tracePt t="77366" x="2724150" y="4851400"/>
          <p14:tracePt t="77387" x="2762250" y="4826000"/>
          <p14:tracePt t="77400" x="2768600" y="4819650"/>
          <p14:tracePt t="77422" x="2794000" y="4800600"/>
          <p14:tracePt t="77444" x="2813050" y="4781550"/>
          <p14:tracePt t="77459" x="2832100" y="4768850"/>
          <p14:tracePt t="77477" x="2863850" y="4743450"/>
          <p14:tracePt t="77493" x="2876550" y="4724400"/>
          <p14:tracePt t="77511" x="2895600" y="4705350"/>
          <p14:tracePt t="77527" x="2914650" y="4679950"/>
          <p14:tracePt t="77546" x="2952750" y="4629150"/>
          <p14:tracePt t="77578" x="2971800" y="4597400"/>
          <p14:tracePt t="77611" x="2984500" y="4552950"/>
          <p14:tracePt t="77614" x="2990850" y="4533900"/>
          <p14:tracePt t="77648" x="2990850" y="4445000"/>
          <p14:tracePt t="77663" x="2990850" y="4406900"/>
          <p14:tracePt t="77685" x="2984500" y="4381500"/>
          <p14:tracePt t="77701" x="2978150" y="4362450"/>
          <p14:tracePt t="77736" x="2959100" y="4324350"/>
          <p14:tracePt t="77770" x="2946400" y="4292600"/>
          <p14:tracePt t="77803" x="2921000" y="4267200"/>
          <p14:tracePt t="77804" x="2914650" y="4260850"/>
          <p14:tracePt t="77819" x="2914650" y="4254500"/>
          <p14:tracePt t="77840" x="2895600" y="4241800"/>
          <p14:tracePt t="77855" x="2889250" y="4235450"/>
          <p14:tracePt t="77876" x="2882900" y="4229100"/>
          <p14:tracePt t="77894" x="2851150" y="4203700"/>
          <p14:tracePt t="77912" x="2838450" y="4197350"/>
          <p14:tracePt t="77929" x="2832100" y="4191000"/>
          <p14:tracePt t="78075" x="0" y="0"/>
        </p14:tracePtLst>
        <p14:tracePtLst>
          <p14:tracePt t="82968" x="1212850" y="4978400"/>
          <p14:tracePt t="83004" x="1225550" y="4978400"/>
          <p14:tracePt t="83036" x="1257300" y="4978400"/>
          <p14:tracePt t="83051" x="1282700" y="4978400"/>
          <p14:tracePt t="83070" x="1308100" y="4978400"/>
          <p14:tracePt t="83085" x="1339850" y="4984750"/>
          <p14:tracePt t="83103" x="1365250" y="4984750"/>
          <p14:tracePt t="83118" x="1397000" y="4984750"/>
          <p14:tracePt t="83136" x="1422400" y="4984750"/>
          <p14:tracePt t="83155" x="1447800" y="4984750"/>
          <p14:tracePt t="83187" x="1473200" y="4984750"/>
          <p14:tracePt t="83201" x="1479550" y="4978400"/>
          <p14:tracePt t="83233" x="1485900" y="4978400"/>
          <p14:tracePt t="83248" x="1492250" y="4978400"/>
          <p14:tracePt t="83417" x="1479550" y="4978400"/>
          <p14:tracePt t="83432" x="1460500" y="4978400"/>
          <p14:tracePt t="83452" x="1441450" y="4984750"/>
          <p14:tracePt t="83467" x="1422400" y="4984750"/>
          <p14:tracePt t="83507" x="1365250" y="5016500"/>
          <p14:tracePt t="83508" x="1339850" y="5022850"/>
          <p14:tracePt t="83524" x="1320800" y="5022850"/>
          <p14:tracePt t="83543" x="1270000" y="5029200"/>
          <p14:tracePt t="83559" x="1244600" y="5029200"/>
          <p14:tracePt t="83577" x="1225550" y="5029200"/>
          <p14:tracePt t="83778" x="1250950" y="5029200"/>
          <p14:tracePt t="83792" x="1314450" y="5029200"/>
          <p14:tracePt t="83810" x="1384300" y="5029200"/>
          <p14:tracePt t="83825" x="1422400" y="5029200"/>
          <p14:tracePt t="83843" x="1466850" y="5029200"/>
          <p14:tracePt t="83857" x="1466850" y="5035550"/>
          <p14:tracePt t="83914" x="1447800" y="5035550"/>
          <p14:tracePt t="83930" x="1422400" y="5035550"/>
          <p14:tracePt t="83948" x="1384300" y="5035550"/>
          <p14:tracePt t="83963" x="1333500" y="5035550"/>
          <p14:tracePt t="83981" x="1263650" y="5035550"/>
          <p14:tracePt t="83996" x="1193800" y="5035550"/>
          <p14:tracePt t="84014" x="1162050" y="5035550"/>
          <p14:tracePt t="84029" x="1143000" y="5035550"/>
          <p14:tracePt t="84047" x="1136650" y="5035550"/>
          <p14:tracePt t="84079" x="1123950" y="5041900"/>
          <p14:tracePt t="84102" x="1117600" y="5048250"/>
          <p14:tracePt t="84136" x="1117600" y="5054600"/>
          <p14:tracePt t="84199" x="1111250" y="5054600"/>
          <p14:tracePt t="84288" x="1149350" y="5054600"/>
          <p14:tracePt t="84300" x="1206500" y="5041900"/>
          <p14:tracePt t="84319" x="1308100" y="5029200"/>
          <p14:tracePt t="84353" x="1492250" y="5016500"/>
          <p14:tracePt t="84355" x="1511300" y="5016500"/>
          <p14:tracePt t="84369" x="1517650" y="5016500"/>
          <p14:tracePt t="84460" x="1517650" y="5010150"/>
          <p14:tracePt t="84491" x="1517650" y="5003800"/>
          <p14:tracePt t="84523" x="1485900" y="4978400"/>
          <p14:tracePt t="84524" x="1473200" y="4972050"/>
          <p14:tracePt t="84540" x="1447800" y="4959350"/>
          <p14:tracePt t="84560" x="1409700" y="4946650"/>
          <p14:tracePt t="84574" x="1358900" y="4940300"/>
          <p14:tracePt t="84594" x="1289050" y="4940300"/>
          <p14:tracePt t="84624" x="1212850" y="4940300"/>
          <p14:tracePt t="84656" x="1187450" y="4946650"/>
          <p14:tracePt t="84676" x="1181100" y="4953000"/>
          <p14:tracePt t="84691" x="1174750" y="4959350"/>
          <p14:tracePt t="84709" x="1162050" y="4978400"/>
          <p14:tracePt t="84725" x="1149350" y="4991100"/>
          <p14:tracePt t="84747" x="1136650" y="5016500"/>
          <p14:tracePt t="84761" x="1130300" y="5029200"/>
          <p14:tracePt t="84799" x="1130300" y="5035550"/>
          <p14:tracePt t="84816" x="1130300" y="5041900"/>
          <p14:tracePt t="84834" x="1130300" y="5054600"/>
          <p14:tracePt t="84849" x="1123950" y="5060950"/>
          <p14:tracePt t="84867" x="1123950" y="5073650"/>
          <p14:tracePt t="84883" x="1117600" y="5080000"/>
          <p14:tracePt t="84936" x="1111250" y="5086350"/>
          <p14:tracePt t="84970" x="1104900" y="5105400"/>
          <p14:tracePt t="84987" x="1104900" y="5111750"/>
          <p14:tracePt t="85020" x="1092200" y="5137150"/>
          <p14:tracePt t="85208" x="1092200" y="5156200"/>
          <p14:tracePt t="85229" x="1079500" y="5175250"/>
          <p14:tracePt t="85249" x="1073150" y="5238750"/>
          <p14:tracePt t="85281" x="1073150" y="5270500"/>
          <p14:tracePt t="85283" x="1073150" y="5276850"/>
          <p14:tracePt t="85300" x="1073150" y="5289550"/>
          <p14:tracePt t="85316" x="1079500" y="5302250"/>
          <p14:tracePt t="85335" x="1092200" y="5321300"/>
          <p14:tracePt t="85350" x="1111250" y="5340350"/>
          <p14:tracePt t="85369" x="1130300" y="5365750"/>
          <p14:tracePt t="85384" x="1143000" y="5372100"/>
          <p14:tracePt t="85401" x="1149350" y="5372100"/>
          <p14:tracePt t="85417" x="1162050" y="5378450"/>
          <p14:tracePt t="85435" x="1174750" y="5384800"/>
          <p14:tracePt t="85452" x="1187450" y="5391150"/>
          <p14:tracePt t="85485" x="1238250" y="5403850"/>
          <p14:tracePt t="85530" x="1276350" y="5410200"/>
          <p14:tracePt t="85548" x="1308100" y="5384800"/>
          <p14:tracePt t="85566" x="1346200" y="5334000"/>
          <p14:tracePt t="85584" x="1384300" y="5302250"/>
          <p14:tracePt t="85604" x="1422400" y="5264150"/>
          <p14:tracePt t="85605" x="1447800" y="5238750"/>
          <p14:tracePt t="85624" x="1479550" y="5207000"/>
          <p14:tracePt t="85657" x="1530350" y="5130800"/>
          <p14:tracePt t="85691" x="1574800" y="5041900"/>
          <p14:tracePt t="85707" x="1587500" y="4972050"/>
          <p14:tracePt t="85727" x="1593850" y="4914900"/>
          <p14:tracePt t="85742" x="1593850" y="4883150"/>
          <p14:tracePt t="85760" x="1593850" y="4832350"/>
          <p14:tracePt t="85773" x="1593850" y="4762500"/>
          <p14:tracePt t="85793" x="1581150" y="4692650"/>
          <p14:tracePt t="85807" x="1574800" y="4654550"/>
          <p14:tracePt t="85826" x="1555750" y="4603750"/>
          <p14:tracePt t="85841" x="1549400" y="4578350"/>
          <p14:tracePt t="85860" x="1536700" y="4552950"/>
          <p14:tracePt t="85888" x="1524000" y="4527550"/>
          <p14:tracePt t="85905" x="1511300" y="4508500"/>
          <p14:tracePt t="85941" x="1498600" y="4489450"/>
          <p14:tracePt t="85957" x="1485900" y="4483100"/>
          <p14:tracePt t="85980" x="1460500" y="4476750"/>
          <p14:tracePt t="85993" x="1416050" y="4476750"/>
          <p14:tracePt t="86015" x="1339850" y="4483100"/>
          <p14:tracePt t="86029" x="1320800" y="4489450"/>
          <p14:tracePt t="86048" x="1225550" y="4521200"/>
          <p14:tracePt t="86071" x="1143000" y="4552950"/>
          <p14:tracePt t="86086" x="1111250" y="4578350"/>
          <p14:tracePt t="86105" x="1098550" y="4591050"/>
          <p14:tracePt t="86121" x="1085850" y="4610100"/>
          <p14:tracePt t="86142" x="1073150" y="4622800"/>
          <p14:tracePt t="86186" x="1016000" y="4673600"/>
          <p14:tracePt t="86204" x="1003300" y="4699000"/>
          <p14:tracePt t="86223" x="977900" y="4749800"/>
          <p14:tracePt t="86238" x="958850" y="4781550"/>
          <p14:tracePt t="86256" x="939800" y="4813300"/>
          <p14:tracePt t="86271" x="933450" y="4838700"/>
          <p14:tracePt t="86290" x="920750" y="4876800"/>
          <p14:tracePt t="86306" x="914400" y="4946650"/>
          <p14:tracePt t="86329" x="914400" y="5016500"/>
          <p14:tracePt t="86346" x="914400" y="5080000"/>
          <p14:tracePt t="86364" x="914400" y="5124450"/>
          <p14:tracePt t="86379" x="920750" y="5187950"/>
          <p14:tracePt t="86398" x="933450" y="5213350"/>
          <p14:tracePt t="86412" x="939800" y="5245100"/>
          <p14:tracePt t="86432" x="952500" y="5270500"/>
          <p14:tracePt t="86447" x="971550" y="5321300"/>
          <p14:tracePt t="86467" x="1003300" y="5359400"/>
          <p14:tracePt t="86481" x="1016000" y="5384800"/>
          <p14:tracePt t="86501" x="1054100" y="5429250"/>
          <p14:tracePt t="86547" x="1104900" y="5473700"/>
          <p14:tracePt t="86566" x="1117600" y="5486400"/>
          <p14:tracePt t="86584" x="1136650" y="5499100"/>
          <p14:tracePt t="86600" x="1155700" y="5499100"/>
          <p14:tracePt t="86618" x="1244600" y="5518150"/>
          <p14:tracePt t="86632" x="1276350" y="5518150"/>
          <p14:tracePt t="86652" x="1346200" y="5518150"/>
          <p14:tracePt t="86668" x="1384300" y="5511800"/>
          <p14:tracePt t="86687" x="1403350" y="5505450"/>
          <p14:tracePt t="86702" x="1422400" y="5492750"/>
          <p14:tracePt t="86735" x="1454150" y="5467350"/>
          <p14:tracePt t="86770" x="1511300" y="5416550"/>
          <p14:tracePt t="86802" x="1568450" y="5340350"/>
          <p14:tracePt t="86817" x="1581150" y="5302250"/>
          <p14:tracePt t="86837" x="1593850" y="5264150"/>
          <p14:tracePt t="86851" x="1593850" y="5238750"/>
          <p14:tracePt t="86871" x="1593850" y="5156200"/>
          <p14:tracePt t="86886" x="1593850" y="5105400"/>
          <p14:tracePt t="86906" x="1581150" y="5010150"/>
          <p14:tracePt t="86920" x="1568450" y="4953000"/>
          <p14:tracePt t="86939" x="1555750" y="4876800"/>
          <p14:tracePt t="86957" x="1543050" y="4806950"/>
          <p14:tracePt t="86972" x="1536700" y="4768850"/>
          <p14:tracePt t="86992" x="1530350" y="4756150"/>
          <p14:tracePt t="87009" x="1530350" y="4743450"/>
          <p14:tracePt t="87027" x="1517650" y="4724400"/>
          <p14:tracePt t="87041" x="1504950" y="4699000"/>
          <p14:tracePt t="87058" x="1479550" y="4667250"/>
          <p14:tracePt t="87074" x="1460500" y="4641850"/>
          <p14:tracePt t="87095" x="1428750" y="4616450"/>
          <p14:tracePt t="87115" x="1422400" y="4610100"/>
          <p14:tracePt t="87137" x="1377950" y="4603750"/>
          <p14:tracePt t="87154" x="1327150" y="4591050"/>
          <p14:tracePt t="87173" x="1295400" y="4591050"/>
          <p14:tracePt t="87210" x="1149350" y="4578350"/>
          <p14:tracePt t="87227" x="1111250" y="4572000"/>
          <p14:tracePt t="87247" x="1066800" y="4565650"/>
          <p14:tracePt t="87261" x="1047750" y="4565650"/>
          <p14:tracePt t="87321" x="1022350" y="4565650"/>
          <p14:tracePt t="87336" x="1009650" y="4572000"/>
          <p14:tracePt t="87354" x="971550" y="4584700"/>
          <p14:tracePt t="87370" x="958850" y="4591050"/>
          <p14:tracePt t="87529" x="0" y="0"/>
        </p14:tracePtLst>
        <p14:tracePtLst>
          <p14:tracePt t="94276" x="1746250" y="5111750"/>
          <p14:tracePt t="94295" x="1727200" y="5099050"/>
          <p14:tracePt t="94315" x="1708150" y="5099050"/>
          <p14:tracePt t="94349" x="1644650" y="5080000"/>
          <p14:tracePt t="94364" x="1619250" y="5080000"/>
          <p14:tracePt t="94382" x="1574800" y="5080000"/>
          <p14:tracePt t="94422" x="1479550" y="5073650"/>
          <p14:tracePt t="94455" x="1416050" y="5060950"/>
          <p14:tracePt t="94472" x="1409700" y="5060950"/>
          <p14:tracePt t="94488" x="1397000" y="5060950"/>
          <p14:tracePt t="94489" x="1390650" y="5060950"/>
          <p14:tracePt t="94508" x="1377950" y="5060950"/>
          <p14:tracePt t="94523" x="1352550" y="5060950"/>
          <p14:tracePt t="94542" x="1320800" y="5060950"/>
          <p14:tracePt t="94557" x="1282700" y="5060950"/>
          <p14:tracePt t="94575" x="1231900" y="5060950"/>
          <p14:tracePt t="94591" x="1206500" y="5067300"/>
          <p14:tracePt t="94612" x="1155700" y="5080000"/>
          <p14:tracePt t="94629" x="1130300" y="5092700"/>
          <p14:tracePt t="94645" x="1111250" y="5099050"/>
          <p14:tracePt t="94663" x="1079500" y="5111750"/>
          <p14:tracePt t="94677" x="1066800" y="5124450"/>
          <p14:tracePt t="94696" x="1054100" y="5124450"/>
          <p14:tracePt t="94710" x="1047750" y="5130800"/>
          <p14:tracePt t="94731" x="1035050" y="5149850"/>
          <p14:tracePt t="94746" x="1028700" y="5162550"/>
          <p14:tracePt t="94765" x="990600" y="5207000"/>
          <p14:tracePt t="94781" x="971550" y="5232400"/>
          <p14:tracePt t="94815" x="901700" y="5353050"/>
          <p14:tracePt t="94830" x="889000" y="5391150"/>
          <p14:tracePt t="94851" x="876300" y="5473700"/>
          <p14:tracePt t="94866" x="876300" y="5492750"/>
          <p14:tracePt t="94887" x="869950" y="5556250"/>
          <p14:tracePt t="94902" x="863600" y="5664200"/>
          <p14:tracePt t="94924" x="863600" y="5759450"/>
          <p14:tracePt t="94949" x="863600" y="5861050"/>
          <p14:tracePt t="94966" x="863600" y="5930900"/>
          <p14:tracePt t="94988" x="863600" y="6013450"/>
          <p14:tracePt t="95022" x="882650" y="6108700"/>
          <p14:tracePt t="95039" x="882650" y="6134100"/>
          <p14:tracePt t="95058" x="901700" y="6165850"/>
          <p14:tracePt t="95072" x="927100" y="6210300"/>
          <p14:tracePt t="95106" x="971550" y="6280150"/>
          <p14:tracePt t="95122" x="990600" y="6318250"/>
          <p14:tracePt t="95142" x="1022350" y="6350000"/>
          <p14:tracePt t="95159" x="1041400" y="6375400"/>
          <p14:tracePt t="95176" x="1060450" y="6400800"/>
          <p14:tracePt t="95193" x="1085850" y="6419850"/>
          <p14:tracePt t="95208" x="1123950" y="6451600"/>
          <p14:tracePt t="95228" x="1143000" y="6457950"/>
          <p14:tracePt t="95243" x="1155700" y="6470650"/>
          <p14:tracePt t="95262" x="1187450" y="6477000"/>
          <p14:tracePt t="95277" x="1206500" y="6477000"/>
          <p14:tracePt t="95296" x="1257300" y="6470650"/>
          <p14:tracePt t="95311" x="1301750" y="6457950"/>
          <p14:tracePt t="95329" x="1365250" y="6438900"/>
          <p14:tracePt t="95350" x="1403350" y="6426200"/>
          <p14:tracePt t="95364" x="1441450" y="6413500"/>
          <p14:tracePt t="95385" x="1479550" y="6388100"/>
          <p14:tracePt t="95400" x="1504950" y="6350000"/>
          <p14:tracePt t="95420" x="1555750" y="6280150"/>
          <p14:tracePt t="95435" x="1593850" y="6223000"/>
          <p14:tracePt t="95456" x="1638300" y="6153150"/>
          <p14:tracePt t="95475" x="1651000" y="6127750"/>
          <p14:tracePt t="95494" x="1663700" y="6096000"/>
          <p14:tracePt t="95509" x="1670050" y="6070600"/>
          <p14:tracePt t="95527" x="1676400" y="6019800"/>
          <p14:tracePt t="95542" x="1676400" y="5994400"/>
          <p14:tracePt t="95544" x="1676400" y="5981700"/>
          <p14:tracePt t="95563" x="1676400" y="5924550"/>
          <p14:tracePt t="95579" x="1676400" y="5886450"/>
          <p14:tracePt t="95612" x="1676400" y="5803900"/>
          <p14:tracePt t="95647" x="1670050" y="5727700"/>
          <p14:tracePt t="95680" x="1651000" y="5619750"/>
          <p14:tracePt t="95681" x="1644650" y="5607050"/>
          <p14:tracePt t="95715" x="1612900" y="5505450"/>
          <p14:tracePt t="95732" x="1606550" y="5480050"/>
          <p14:tracePt t="95751" x="1581150" y="5429250"/>
          <p14:tracePt t="95783" x="1549400" y="5365750"/>
          <p14:tracePt t="95802" x="1536700" y="5334000"/>
          <p14:tracePt t="95822" x="1524000" y="5314950"/>
          <p14:tracePt t="95838" x="1517650" y="5302250"/>
          <p14:tracePt t="95857" x="1498600" y="5270500"/>
          <p14:tracePt t="95871" x="1492250" y="5270500"/>
          <p14:tracePt t="95891" x="1479550" y="5251450"/>
          <p14:tracePt t="95905" x="1473200" y="5251450"/>
          <p14:tracePt t="95938" x="1441450" y="5219700"/>
          <p14:tracePt t="95939" x="1428750" y="5213350"/>
          <p14:tracePt t="95958" x="1422400" y="5207000"/>
          <p14:tracePt t="95978" x="1409700" y="5200650"/>
          <p14:tracePt t="95992" x="1403350" y="5194300"/>
          <p14:tracePt t="96014" x="1390650" y="5187950"/>
          <p14:tracePt t="96029" x="1384300" y="5181600"/>
          <p14:tracePt t="96046" x="1377950" y="5181600"/>
          <p14:tracePt t="96061" x="1365250" y="5175250"/>
          <p14:tracePt t="96079" x="1358900" y="5175250"/>
          <p14:tracePt t="96111" x="1339850" y="5168900"/>
          <p14:tracePt t="96130" x="1333500" y="5162550"/>
          <p14:tracePt t="96149" x="1314450" y="5156200"/>
          <p14:tracePt t="96164" x="1301750" y="5156200"/>
          <p14:tracePt t="96187" x="1276350" y="5156200"/>
          <p14:tracePt t="96207" x="1238250" y="5156200"/>
          <p14:tracePt t="96241" x="1168400" y="5175250"/>
          <p14:tracePt t="96262" x="1104900" y="5200650"/>
          <p14:tracePt t="96286" x="1073150" y="5213350"/>
          <p14:tracePt t="96302" x="1060450" y="5226050"/>
          <p14:tracePt t="96324" x="1054100" y="5226050"/>
          <p14:tracePt t="96341" x="1035050" y="5245100"/>
          <p14:tracePt t="96364" x="1022350" y="5257800"/>
          <p14:tracePt t="96381" x="1009650" y="5276850"/>
          <p14:tracePt t="96404" x="977900" y="5327650"/>
          <p14:tracePt t="96417" x="958850" y="5378450"/>
          <p14:tracePt t="96436" x="939800" y="5422900"/>
          <p14:tracePt t="96450" x="927100" y="5486400"/>
          <p14:tracePt t="96472" x="895350" y="5575300"/>
          <p14:tracePt t="96516" x="863600" y="5702300"/>
          <p14:tracePt t="96537" x="850900" y="5740400"/>
          <p14:tracePt t="96552" x="850900" y="5778500"/>
          <p14:tracePt t="96576" x="850900" y="5842000"/>
          <p14:tracePt t="96590" x="850900" y="5861050"/>
          <p14:tracePt t="96609" x="850900" y="5949950"/>
          <p14:tracePt t="96624" x="850900" y="6019800"/>
          <p14:tracePt t="96657" x="850900" y="6064250"/>
          <p14:tracePt t="96676" x="850900" y="6070600"/>
          <p14:tracePt t="96691" x="850900" y="6083300"/>
          <p14:tracePt t="96710" x="850900" y="6096000"/>
          <p14:tracePt t="96724" x="857250" y="6108700"/>
          <p14:tracePt t="96743" x="869950" y="6140450"/>
          <p14:tracePt t="96756" x="876300" y="6165850"/>
          <p14:tracePt t="96774" x="882650" y="6172200"/>
          <p14:tracePt t="96789" x="889000" y="6184900"/>
          <p14:tracePt t="96807" x="895350" y="6191250"/>
          <p14:tracePt t="96821" x="908050" y="6203950"/>
          <p14:tracePt t="96838" x="914400" y="6216650"/>
          <p14:tracePt t="96853" x="939800" y="6223000"/>
          <p14:tracePt t="96872" x="965200" y="6242050"/>
          <p14:tracePt t="96887" x="990600" y="6254750"/>
          <p14:tracePt t="96908" x="1016000" y="6261100"/>
          <p14:tracePt t="96941" x="1035050" y="6267450"/>
          <p14:tracePt t="96957" x="1041400" y="6267450"/>
          <p14:tracePt t="96978" x="1060450" y="6267450"/>
          <p14:tracePt t="96993" x="1073150" y="6267450"/>
          <p14:tracePt t="97012" x="1104900" y="6267450"/>
          <p14:tracePt t="97029" x="1123950" y="6267450"/>
          <p14:tracePt t="97046" x="1149350" y="6267450"/>
          <p14:tracePt t="97060" x="1162050" y="6267450"/>
          <p14:tracePt t="97094" x="1174750" y="6267450"/>
          <p14:tracePt t="97118" x="1193800" y="6267450"/>
          <p14:tracePt t="97132" x="1206500" y="6267450"/>
          <p14:tracePt t="97152" x="1225550" y="6267450"/>
          <p14:tracePt t="97166" x="1250950" y="6267450"/>
          <p14:tracePt t="97185" x="1270000" y="6267450"/>
          <p14:tracePt t="97199" x="1282700" y="6267450"/>
          <p14:tracePt t="97218" x="1301750" y="6261100"/>
          <p14:tracePt t="97234" x="1320800" y="6248400"/>
          <p14:tracePt t="97235" x="1346200" y="6235700"/>
          <p14:tracePt t="97260" x="1390650" y="6197600"/>
          <p14:tracePt t="97275" x="1403350" y="6197600"/>
          <p14:tracePt t="97296" x="1435100" y="6165850"/>
          <p14:tracePt t="97311" x="1447800" y="6153150"/>
          <p14:tracePt t="97332" x="1473200" y="6134100"/>
          <p14:tracePt t="97347" x="1479550" y="6121400"/>
          <p14:tracePt t="97366" x="1511300" y="6070600"/>
          <p14:tracePt t="97398" x="1562100" y="5988050"/>
          <p14:tracePt t="97415" x="1600200" y="5924550"/>
          <p14:tracePt t="97434" x="1612900" y="5899150"/>
          <p14:tracePt t="97448" x="1612900" y="5886450"/>
          <p14:tracePt t="97467" x="1619250" y="5861050"/>
          <p14:tracePt t="97482" x="1625600" y="5816600"/>
          <p14:tracePt t="97500" x="1631950" y="5734050"/>
          <p14:tracePt t="97514" x="1631950" y="5670550"/>
          <p14:tracePt t="97547" x="1619250" y="5524500"/>
          <p14:tracePt t="97581" x="1574800" y="5327650"/>
          <p14:tracePt t="97597" x="1568450" y="5302250"/>
          <p14:tracePt t="97616" x="1524000" y="5200650"/>
          <p14:tracePt t="97648" x="1466850" y="5099050"/>
          <p14:tracePt t="97683" x="1466850" y="5086350"/>
          <p14:tracePt t="97697" x="1460500" y="5086350"/>
          <p14:tracePt t="97715" x="1460500" y="5080000"/>
          <p14:tracePt t="97731" x="1441450" y="5060950"/>
          <p14:tracePt t="97752" x="1397000" y="5022850"/>
          <p14:tracePt t="97771" x="1358900" y="4997450"/>
          <p14:tracePt t="97794" x="1327150" y="4978400"/>
          <p14:tracePt t="97813" x="1314450" y="4972050"/>
          <p14:tracePt t="97846" x="1308100" y="4972050"/>
          <p14:tracePt t="97862" x="1282700" y="4978400"/>
          <p14:tracePt t="97886" x="1219200" y="5029200"/>
          <p14:tracePt t="97900" x="1168400" y="5060950"/>
          <p14:tracePt t="97919" x="1098550" y="5118100"/>
          <p14:tracePt t="97935" x="1054100" y="5149850"/>
          <p14:tracePt t="97960" x="965200" y="5232400"/>
          <p14:tracePt t="97963" x="946150" y="5251450"/>
          <p14:tracePt t="97977" x="908050" y="5295900"/>
          <p14:tracePt t="97997" x="889000" y="5334000"/>
          <p14:tracePt t="98011" x="876300" y="5353050"/>
          <p14:tracePt t="98030" x="863600" y="5391150"/>
          <p14:tracePt t="98044" x="844550" y="5435600"/>
          <p14:tracePt t="98062" x="838200" y="5467350"/>
          <p14:tracePt t="98076" x="819150" y="5537200"/>
          <p14:tracePt t="98109" x="806450" y="5645150"/>
          <p14:tracePt t="98143" x="800100" y="5791200"/>
          <p14:tracePt t="98187" x="793750" y="5892800"/>
          <p14:tracePt t="98220" x="793750" y="5969000"/>
          <p14:tracePt t="98236" x="793750" y="6032500"/>
          <p14:tracePt t="98259" x="793750" y="6102350"/>
          <p14:tracePt t="98272" x="793750" y="6153150"/>
          <p14:tracePt t="98290" x="793750" y="6210300"/>
          <p14:tracePt t="98308" x="800100" y="6248400"/>
          <p14:tracePt t="98326" x="806450" y="6254750"/>
          <p14:tracePt t="98341" x="806450" y="6267450"/>
          <p14:tracePt t="98376" x="812800" y="6273800"/>
          <p14:tracePt t="98408" x="825500" y="6292850"/>
          <p14:tracePt t="98437" x="850900" y="6324600"/>
          <p14:tracePt t="98455" x="863600" y="6337300"/>
          <p14:tracePt t="98490" x="901700" y="6362700"/>
          <p14:tracePt t="98504" x="914400" y="6362700"/>
          <p14:tracePt t="98522" x="927100" y="6369050"/>
          <p14:tracePt t="98537" x="939800" y="6375400"/>
          <p14:tracePt t="98555" x="958850" y="6375400"/>
          <p14:tracePt t="98570" x="1003300" y="6375400"/>
          <p14:tracePt t="98587" x="1060450" y="6369050"/>
          <p14:tracePt t="98620" x="1174750" y="6356350"/>
          <p14:tracePt t="98622" x="1200150" y="6356350"/>
          <p14:tracePt t="98638" x="1219200" y="6356350"/>
          <p14:tracePt t="98660" x="1238250" y="6356350"/>
          <p14:tracePt t="98676" x="1244600" y="6356350"/>
          <p14:tracePt t="98728" x="1270000" y="6330950"/>
          <p14:tracePt t="98744" x="1301750" y="6305550"/>
          <p14:tracePt t="98763" x="1333500" y="6286500"/>
          <p14:tracePt t="98778" x="1371600" y="6267450"/>
          <p14:tracePt t="98811" x="1403350" y="6242050"/>
          <p14:tracePt t="98826" x="1409700" y="6229350"/>
          <p14:tracePt t="98845" x="1428750" y="6210300"/>
          <p14:tracePt t="98863" x="1454150" y="6165850"/>
          <p14:tracePt t="98863" x="1460500" y="6153150"/>
          <p14:tracePt t="98884" x="1498600" y="6096000"/>
          <p14:tracePt t="98900" x="1530350" y="6045200"/>
          <p14:tracePt t="98918" x="1543050" y="6013450"/>
          <p14:tracePt t="98933" x="1574800" y="5937250"/>
          <p14:tracePt t="98951" x="1593850" y="5848350"/>
          <p14:tracePt t="98966" x="1619250" y="5759450"/>
          <p14:tracePt t="98968" x="1619250" y="5727700"/>
          <p14:tracePt t="98987" x="1625600" y="5664200"/>
          <p14:tracePt t="99004" x="1631950" y="5568950"/>
          <p14:tracePt t="99023" x="1631950" y="5524500"/>
          <p14:tracePt t="99038" x="1631950" y="5480050"/>
          <p14:tracePt t="99056" x="1631950" y="5435600"/>
          <p14:tracePt t="99071" x="1631950" y="5378450"/>
          <p14:tracePt t="99090" x="1631950" y="5346700"/>
          <p14:tracePt t="99104" x="1631950" y="5340350"/>
          <p14:tracePt t="99124" x="1625600" y="5314950"/>
          <p14:tracePt t="99140" x="1619250" y="5289550"/>
          <p14:tracePt t="99178" x="1593850" y="5219700"/>
          <p14:tracePt t="99212" x="1574800" y="5194300"/>
          <p14:tracePt t="99229" x="1568450" y="5181600"/>
          <p14:tracePt t="99265" x="1562100" y="5175250"/>
          <p14:tracePt t="99281" x="1562100" y="5168900"/>
          <p14:tracePt t="99316" x="1549400" y="5156200"/>
          <p14:tracePt t="99332" x="1536700" y="5149850"/>
          <p14:tracePt t="99350" x="1524000" y="5137150"/>
          <p14:tracePt t="99365" x="1511300" y="5130800"/>
          <p14:tracePt t="99384" x="1492250" y="5118100"/>
          <p14:tracePt t="99398" x="1473200" y="5111750"/>
          <p14:tracePt t="99419" x="1460500" y="5105400"/>
          <p14:tracePt t="99433" x="1447800" y="5099050"/>
          <p14:tracePt t="99453" x="1428750" y="5092700"/>
          <p14:tracePt t="99468" x="1403350" y="5092700"/>
          <p14:tracePt t="99502" x="1377950" y="5080000"/>
          <p14:tracePt t="99520" x="1358900" y="5080000"/>
          <p14:tracePt t="99538" x="1352550" y="5080000"/>
          <p14:tracePt t="99571" x="1333500" y="5073650"/>
          <p14:tracePt t="99605" x="1301750" y="5073650"/>
          <p14:tracePt t="99622" x="1289050" y="5073650"/>
          <p14:tracePt t="99643" x="1257300" y="5092700"/>
          <p14:tracePt t="99671" x="1181100" y="5124450"/>
          <p14:tracePt t="99686" x="1143000" y="5137150"/>
          <p14:tracePt t="99713" x="1123950" y="5137150"/>
          <p14:tracePt t="99729" x="1117600" y="5137150"/>
          <p14:tracePt t="99782" x="1117600" y="5143500"/>
          <p14:tracePt t="99805" x="1092200" y="5175250"/>
          <p14:tracePt t="99820" x="1079500" y="5194300"/>
          <p14:tracePt t="99842" x="1028700" y="5264150"/>
          <p14:tracePt t="99858" x="996950" y="5302250"/>
          <p14:tracePt t="99876" x="977900" y="5340350"/>
          <p14:tracePt t="99890" x="958850" y="5378450"/>
          <p14:tracePt t="99923" x="933450" y="5429250"/>
          <p14:tracePt t="99956" x="908050" y="5499100"/>
          <p14:tracePt t="99989" x="895350" y="5549900"/>
          <p14:tracePt t="99992" x="895350" y="5568950"/>
          <p14:tracePt t="100005" x="889000" y="5575300"/>
          <p14:tracePt t="100024" x="889000" y="5626100"/>
          <p14:tracePt t="100040" x="889000" y="5676900"/>
          <p14:tracePt t="100060" x="889000" y="5708650"/>
          <p14:tracePt t="100075" x="889000" y="5759450"/>
          <p14:tracePt t="100094" x="889000" y="5784850"/>
          <p14:tracePt t="100122" x="895350" y="5835650"/>
          <p14:tracePt t="100138" x="895350" y="5861050"/>
          <p14:tracePt t="100159" x="908050" y="5892800"/>
          <p14:tracePt t="100176" x="914400" y="5918200"/>
          <p14:tracePt t="100192" x="914400" y="5937250"/>
          <p14:tracePt t="100211" x="927100" y="5956300"/>
          <p14:tracePt t="100227" x="927100" y="5981700"/>
          <p14:tracePt t="100246" x="933450" y="5988050"/>
          <p14:tracePt t="100261" x="933450" y="6000750"/>
          <p14:tracePt t="100280" x="939800" y="6013450"/>
          <p14:tracePt t="100294" x="946150" y="6026150"/>
          <p14:tracePt t="100313" x="958850" y="6045200"/>
          <p14:tracePt t="100348" x="971550" y="6070600"/>
          <p14:tracePt t="100364" x="977900" y="6076950"/>
          <p14:tracePt t="100383" x="977900" y="6089650"/>
          <p14:tracePt t="100414" x="1003300" y="6127750"/>
          <p14:tracePt t="100429" x="1016000" y="6153150"/>
          <p14:tracePt t="100447" x="1022350" y="6165850"/>
          <p14:tracePt t="100463" x="1028700" y="6178550"/>
          <p14:tracePt t="100480" x="1035050" y="6184900"/>
          <p14:tracePt t="100512" x="1035050" y="6191250"/>
          <p14:tracePt t="100527" x="1047750" y="6197600"/>
          <p14:tracePt t="100545" x="1047750" y="6203950"/>
          <p14:tracePt t="100560" x="1054100" y="6210300"/>
          <p14:tracePt t="100577" x="1060450" y="6210300"/>
          <p14:tracePt t="100591" x="1066800" y="6223000"/>
          <p14:tracePt t="100609" x="1073150" y="6229350"/>
          <p14:tracePt t="100624" x="1079500" y="6235700"/>
          <p14:tracePt t="100663" x="1092200" y="6242050"/>
          <p14:tracePt t="100678" x="1092200" y="6248400"/>
          <p14:tracePt t="100862" x="0" y="0"/>
        </p14:tracePtLst>
        <p14:tracePtLst>
          <p14:tracePt t="101186" x="1282700" y="6318250"/>
          <p14:tracePt t="101210" x="1282700" y="6311900"/>
          <p14:tracePt t="101244" x="1282700" y="6305550"/>
          <p14:tracePt t="101259" x="1276350" y="6299200"/>
          <p14:tracePt t="101280" x="1257300" y="6299200"/>
          <p14:tracePt t="101295" x="1212850" y="6299200"/>
          <p14:tracePt t="101320" x="1168400" y="6311900"/>
          <p14:tracePt t="101353" x="1123950" y="6330950"/>
          <p14:tracePt t="101369" x="1117600" y="6337300"/>
          <p14:tracePt t="101390" x="1104900" y="6350000"/>
          <p14:tracePt t="101405" x="1104900" y="6356350"/>
          <p14:tracePt t="101426" x="1092200" y="6369050"/>
          <p14:tracePt t="101443" x="1079500" y="6381750"/>
          <p14:tracePt t="101463" x="1073150" y="6400800"/>
          <p14:tracePt t="101478" x="1066800" y="6413500"/>
          <p14:tracePt t="101498" x="1066800" y="6426200"/>
          <p14:tracePt t="101514" x="1060450" y="6432550"/>
          <p14:tracePt t="101534" x="1060450" y="6451600"/>
          <p14:tracePt t="101557" x="1060450" y="6477000"/>
          <p14:tracePt t="101573" x="1066800" y="6496050"/>
          <p14:tracePt t="101591" x="1073150" y="6508750"/>
          <p14:tracePt t="101607" x="1079500" y="6515100"/>
          <p14:tracePt t="101626" x="1085850" y="6527800"/>
          <p14:tracePt t="101660" x="1111250" y="6540500"/>
          <p14:tracePt t="101676" x="1130300" y="6553200"/>
          <p14:tracePt t="101696" x="1162050" y="6553200"/>
          <p14:tracePt t="101711" x="1193800" y="6553200"/>
          <p14:tracePt t="101733" x="1263650" y="6565900"/>
          <p14:tracePt t="101749" x="1327150" y="6578600"/>
          <p14:tracePt t="101767" x="1384300" y="6591300"/>
          <p14:tracePt t="101801" x="1428750" y="6604000"/>
          <p14:tracePt t="101836" x="1435100" y="6604000"/>
          <p14:tracePt t="101872" x="1454150" y="6572250"/>
          <p14:tracePt t="101887" x="1473200" y="6534150"/>
          <p14:tracePt t="101907" x="1479550" y="6508750"/>
          <p14:tracePt t="101926" x="1485900" y="6483350"/>
          <p14:tracePt t="101958" x="1485900" y="6457950"/>
          <p14:tracePt t="101976" x="1485900" y="6445250"/>
          <p14:tracePt t="101995" x="1485900" y="6426200"/>
          <p14:tracePt t="102010" x="1473200" y="6394450"/>
          <p14:tracePt t="102030" x="1409700" y="6337300"/>
          <p14:tracePt t="102044" x="1397000" y="6324600"/>
          <p14:tracePt t="102062" x="1295400" y="6273800"/>
          <p14:tracePt t="102078" x="1257300" y="6261100"/>
          <p14:tracePt t="102100" x="1231900" y="6261100"/>
          <p14:tracePt t="102102" x="1225550" y="6261100"/>
          <p14:tracePt t="102117" x="1212850" y="6261100"/>
          <p14:tracePt t="102139" x="1187450" y="6261100"/>
          <p14:tracePt t="102154" x="1168400" y="6261100"/>
          <p14:tracePt t="102175" x="1162050" y="6261100"/>
          <p14:tracePt t="102250" x="0" y="0"/>
        </p14:tracePtLst>
        <p14:tracePtLst>
          <p14:tracePt t="104305" x="10839450" y="4152900"/>
          <p14:tracePt t="104310" x="10833100" y="4146550"/>
          <p14:tracePt t="104328" x="10826750" y="4133850"/>
          <p14:tracePt t="104342" x="10807700" y="4121150"/>
          <p14:tracePt t="104361" x="10782300" y="4114800"/>
          <p14:tracePt t="104394" x="10706100" y="4095750"/>
          <p14:tracePt t="104428" x="10604500" y="4070350"/>
          <p14:tracePt t="104461" x="10490200" y="4057650"/>
          <p14:tracePt t="104463" x="10439400" y="4057650"/>
          <p14:tracePt t="104477" x="10420350" y="4057650"/>
          <p14:tracePt t="104499" x="10306050" y="4051300"/>
          <p14:tracePt t="104513" x="10255250" y="4044950"/>
          <p14:tracePt t="104534" x="10153650" y="4044950"/>
          <p14:tracePt t="104551" x="10039350" y="4038600"/>
          <p14:tracePt t="104567" x="9912350" y="4032250"/>
          <p14:tracePt t="104568" x="9880600" y="4032250"/>
          <p14:tracePt t="104588" x="9759950" y="4025900"/>
          <p14:tracePt t="104603" x="9652000" y="4025900"/>
          <p14:tracePt t="104624" x="9556750" y="4025900"/>
          <p14:tracePt t="104640" x="9442450" y="4019550"/>
          <p14:tracePt t="104674" x="9283700" y="4019550"/>
          <p14:tracePt t="104711" x="9175750" y="4019550"/>
          <p14:tracePt t="104713" x="9163050" y="4019550"/>
          <p14:tracePt t="104728" x="9144000" y="4019550"/>
          <p14:tracePt t="104747" x="9048750" y="4032250"/>
          <p14:tracePt t="104763" x="8985250" y="4044950"/>
          <p14:tracePt t="104781" x="8870950" y="4064000"/>
          <p14:tracePt t="104796" x="8769350" y="4076700"/>
          <p14:tracePt t="104832" x="8623300" y="4095750"/>
          <p14:tracePt t="104847" x="8578850" y="4102100"/>
          <p14:tracePt t="104869" x="8540750" y="4108450"/>
          <p14:tracePt t="104884" x="8528050" y="4108450"/>
          <p14:tracePt t="104904" x="8515350" y="4127500"/>
          <p14:tracePt t="104918" x="8470900" y="4159250"/>
          <p14:tracePt t="104937" x="8445500" y="4184650"/>
          <p14:tracePt t="104938" x="8420100" y="4197350"/>
          <p14:tracePt t="104955" x="8375650" y="4222750"/>
          <p14:tracePt t="104977" x="8350250" y="4241800"/>
          <p14:tracePt t="104991" x="8337550" y="4254500"/>
          <p14:tracePt t="105012" x="8312150" y="4273550"/>
          <p14:tracePt t="105026" x="8305800" y="4286250"/>
          <p14:tracePt t="105051" x="8274050" y="4311650"/>
          <p14:tracePt t="105068" x="8242300" y="4362450"/>
          <p14:tracePt t="105104" x="8216900" y="4406900"/>
          <p14:tracePt t="105120" x="8204200" y="4425950"/>
          <p14:tracePt t="105141" x="8191500" y="4438650"/>
          <p14:tracePt t="105157" x="8185150" y="4445000"/>
          <p14:tracePt t="105188" x="8185150" y="4464050"/>
          <p14:tracePt t="105204" x="8178800" y="4489450"/>
          <p14:tracePt t="105241" x="8172450" y="4552950"/>
          <p14:tracePt t="105257" x="8172450" y="4584700"/>
          <p14:tracePt t="105276" x="8172450" y="4603750"/>
          <p14:tracePt t="105292" x="8178800" y="4616450"/>
          <p14:tracePt t="105310" x="8185150" y="4635500"/>
          <p14:tracePt t="105326" x="8185150" y="4648200"/>
          <p14:tracePt t="105345" x="8204200" y="4673600"/>
          <p14:tracePt t="105361" x="8216900" y="4692650"/>
          <p14:tracePt t="105380" x="8255000" y="4724400"/>
          <p14:tracePt t="105400" x="8305800" y="4749800"/>
          <p14:tracePt t="105434" x="8382000" y="4775200"/>
          <p14:tracePt t="105449" x="8445500" y="4800600"/>
          <p14:tracePt t="105472" x="8515350" y="4826000"/>
          <p14:tracePt t="105495" x="8604250" y="4845050"/>
          <p14:tracePt t="105509" x="8693150" y="4864100"/>
          <p14:tracePt t="105529" x="8782050" y="4876800"/>
          <p14:tracePt t="105544" x="8953500" y="4895850"/>
          <p14:tracePt t="105562" x="9061450" y="4902200"/>
          <p14:tracePt t="105577" x="9169400" y="4902200"/>
          <p14:tracePt t="105595" x="9290050" y="4902200"/>
          <p14:tracePt t="105629" x="9486900" y="4902200"/>
          <p14:tracePt t="105644" x="9556750" y="4902200"/>
          <p14:tracePt t="105666" x="9632950" y="4908550"/>
          <p14:tracePt t="105680" x="9690100" y="4908550"/>
          <p14:tracePt t="105701" x="9804400" y="4908550"/>
          <p14:tracePt t="105715" x="9880600" y="4908550"/>
          <p14:tracePt t="105735" x="9963150" y="4895850"/>
          <p14:tracePt t="105749" x="10033000" y="4895850"/>
          <p14:tracePt t="105781" x="10134600" y="4883150"/>
          <p14:tracePt t="105797" x="10185400" y="4883150"/>
          <p14:tracePt t="105827" x="10293350" y="4876800"/>
          <p14:tracePt t="105842" x="10337800" y="4870450"/>
          <p14:tracePt t="105862" x="10433050" y="4845050"/>
          <p14:tracePt t="105880" x="10496550" y="4826000"/>
          <p14:tracePt t="105896" x="10553700" y="4800600"/>
          <p14:tracePt t="105917" x="10636250" y="4756150"/>
          <p14:tracePt t="105930" x="10668000" y="4730750"/>
          <p14:tracePt t="105948" x="10687050" y="4705350"/>
          <p14:tracePt t="105964" x="10706100" y="4679950"/>
          <p14:tracePt t="105983" x="10744200" y="4641850"/>
          <p14:tracePt t="105998" x="10763250" y="4603750"/>
          <p14:tracePt t="106018" x="10788650" y="4559300"/>
          <p14:tracePt t="106035" x="10801350" y="4527550"/>
          <p14:tracePt t="106056" x="10801350" y="4502150"/>
          <p14:tracePt t="106070" x="10801350" y="4476750"/>
          <p14:tracePt t="106092" x="10801350" y="4432300"/>
          <p14:tracePt t="106108" x="10788650" y="4413250"/>
          <p14:tracePt t="106132" x="10769600" y="4368800"/>
          <p14:tracePt t="106148" x="10756900" y="4343400"/>
          <p14:tracePt t="106167" x="10737850" y="4324350"/>
          <p14:tracePt t="106180" x="10725150" y="4305300"/>
          <p14:tracePt t="106199" x="10718800" y="4292600"/>
          <p14:tracePt t="106213" x="10712450" y="4286250"/>
          <p14:tracePt t="106234" x="10693400" y="4273550"/>
          <p14:tracePt t="106250" x="10680700" y="4260850"/>
          <p14:tracePt t="106254" x="10661650" y="4248150"/>
          <p14:tracePt t="106298" x="10528300" y="4210050"/>
          <p14:tracePt t="106301" x="10477500" y="4203700"/>
          <p14:tracePt t="106318" x="10331450" y="4178300"/>
          <p14:tracePt t="106336" x="10210800" y="4159250"/>
          <p14:tracePt t="106351" x="10077450" y="4146550"/>
          <p14:tracePt t="106368" x="9988550" y="4133850"/>
          <p14:tracePt t="106382" x="9867900" y="4121150"/>
          <p14:tracePt t="106401" x="9785350" y="4114800"/>
          <p14:tracePt t="106415" x="9734550" y="4108450"/>
          <p14:tracePt t="106434" x="9702800" y="4102100"/>
          <p14:tracePt t="106450" x="9677400" y="4102100"/>
          <p14:tracePt t="106473" x="9594850" y="4095750"/>
          <p14:tracePt t="106488" x="9518650" y="4095750"/>
          <p14:tracePt t="106508" x="9404350" y="4089400"/>
          <p14:tracePt t="106542" x="9124950" y="4083050"/>
          <p14:tracePt t="106559" x="9029700" y="4083050"/>
          <p14:tracePt t="106578" x="8972550" y="4083050"/>
          <p14:tracePt t="106592" x="8953500" y="4083050"/>
          <p14:tracePt t="106610" x="8928100" y="4083050"/>
          <p14:tracePt t="106624" x="8896350" y="4083050"/>
          <p14:tracePt t="106644" x="8820150" y="4108450"/>
          <p14:tracePt t="106663" x="8686800" y="4140200"/>
          <p14:tracePt t="106679" x="8578850" y="4165600"/>
          <p14:tracePt t="106697" x="8509000" y="4171950"/>
          <p14:tracePt t="106712" x="8464550" y="4178300"/>
          <p14:tracePt t="106733" x="8445500" y="4184650"/>
          <p14:tracePt t="106789" x="8439150" y="4191000"/>
          <p14:tracePt t="106803" x="8420100" y="4210050"/>
          <p14:tracePt t="106823" x="8401050" y="4229100"/>
          <p14:tracePt t="106836" x="8375650" y="4248150"/>
          <p14:tracePt t="106856" x="8356600" y="4273550"/>
          <p14:tracePt t="106872" x="8343900" y="4286250"/>
          <p14:tracePt t="106891" x="8331200" y="4298950"/>
          <p14:tracePt t="106905" x="8324850" y="4318000"/>
          <p14:tracePt t="106923" x="8312150" y="4337050"/>
          <p14:tracePt t="106936" x="8299450" y="4362450"/>
          <p14:tracePt t="106959" x="8286750" y="4394200"/>
          <p14:tracePt t="106975" x="8280400" y="4419600"/>
          <p14:tracePt t="106993" x="8280400" y="4432300"/>
          <p14:tracePt t="107009" x="8280400" y="4445000"/>
          <p14:tracePt t="107011" x="8280400" y="4457700"/>
          <p14:tracePt t="107030" x="8280400" y="4483100"/>
          <p14:tracePt t="107044" x="8286750" y="4502150"/>
          <p14:tracePt t="107064" x="8312150" y="4540250"/>
          <p14:tracePt t="107097" x="8388350" y="4648200"/>
          <p14:tracePt t="107117" x="8426450" y="4679950"/>
          <p14:tracePt t="107134" x="8445500" y="4699000"/>
          <p14:tracePt t="107152" x="8464550" y="4711700"/>
          <p14:tracePt t="107170" x="8521700" y="4743450"/>
          <p14:tracePt t="107184" x="8547100" y="4762500"/>
          <p14:tracePt t="107201" x="8610600" y="4787900"/>
          <p14:tracePt t="107203" x="8636000" y="4800600"/>
          <p14:tracePt t="107216" x="8667750" y="4806950"/>
          <p14:tracePt t="107233" x="8782050" y="4832350"/>
          <p14:tracePt t="107249" x="8832850" y="4838700"/>
          <p14:tracePt t="107271" x="8959850" y="4845050"/>
          <p14:tracePt t="107285" x="9099550" y="4851400"/>
          <p14:tracePt t="107306" x="9207500" y="4857750"/>
          <p14:tracePt t="107320" x="9378950" y="4864100"/>
          <p14:tracePt t="107343" x="9537700" y="4876800"/>
          <p14:tracePt t="107359" x="9620250" y="4883150"/>
          <p14:tracePt t="107383" x="9702800" y="4889500"/>
          <p14:tracePt t="107398" x="9785350" y="4902200"/>
          <p14:tracePt t="107421" x="9963150" y="4908550"/>
          <p14:tracePt t="107438" x="10033000" y="4908550"/>
          <p14:tracePt t="107461" x="10267950" y="4908550"/>
          <p14:tracePt t="107479" x="10363200" y="4908550"/>
          <p14:tracePt t="107498" x="10490200" y="4895850"/>
          <p14:tracePt t="107520" x="10623550" y="4870450"/>
          <p14:tracePt t="107543" x="10699750" y="4832350"/>
          <p14:tracePt t="107559" x="10744200" y="4806950"/>
          <p14:tracePt t="107578" x="10769600" y="4794250"/>
          <p14:tracePt t="107593" x="10795000" y="4775200"/>
          <p14:tracePt t="107613" x="10814050" y="4756150"/>
          <p14:tracePt t="107658" x="10877550" y="4711700"/>
          <p14:tracePt t="107681" x="10909300" y="4679950"/>
          <p14:tracePt t="107715" x="10972800" y="4603750"/>
          <p14:tracePt t="107730" x="10979150" y="4584700"/>
          <p14:tracePt t="107748" x="10998200" y="4552950"/>
          <p14:tracePt t="107764" x="10998200" y="4527550"/>
          <p14:tracePt t="107785" x="10991850" y="4476750"/>
          <p14:tracePt t="107815" x="10941050" y="4362450"/>
          <p14:tracePt t="107848" x="10902950" y="4311650"/>
          <p14:tracePt t="107865" x="10896600" y="4298950"/>
          <p14:tracePt t="107884" x="10890250" y="4292600"/>
          <p14:tracePt t="107902" x="10877550" y="4279900"/>
          <p14:tracePt t="107921" x="10852150" y="4254500"/>
          <p14:tracePt t="107936" x="10820400" y="4235450"/>
          <p14:tracePt t="107956" x="10788650" y="4216400"/>
          <p14:tracePt t="107982" x="10750550" y="4197350"/>
          <p14:tracePt t="107997" x="10706100" y="4184650"/>
          <p14:tracePt t="108015" x="10661650" y="4165600"/>
          <p14:tracePt t="108031" x="10598150" y="4152900"/>
          <p14:tracePt t="108062" x="10490200" y="4121150"/>
          <p14:tracePt t="108064" x="10426700" y="4108450"/>
          <p14:tracePt t="108099" x="10274300" y="4076700"/>
          <p14:tracePt t="108117" x="10172700" y="4057650"/>
          <p14:tracePt t="108139" x="10090150" y="4044950"/>
          <p14:tracePt t="108154" x="9982200" y="4032250"/>
          <p14:tracePt t="108172" x="9931400" y="4025900"/>
          <p14:tracePt t="108188" x="9810750" y="4013200"/>
          <p14:tracePt t="108221" x="9639300" y="4000500"/>
          <p14:tracePt t="108253" x="9378950" y="3987800"/>
          <p14:tracePt t="108270" x="9296400" y="3987800"/>
          <p14:tracePt t="108287" x="9169400" y="3981450"/>
          <p14:tracePt t="108302" x="9099550" y="3981450"/>
          <p14:tracePt t="108321" x="9023350" y="3975100"/>
          <p14:tracePt t="108336" x="8947150" y="3975100"/>
          <p14:tracePt t="108355" x="8813800" y="3975100"/>
          <p14:tracePt t="108370" x="8743950" y="3975100"/>
          <p14:tracePt t="108387" x="8661400" y="3975100"/>
          <p14:tracePt t="108402" x="8629650" y="3975100"/>
          <p14:tracePt t="108421" x="8604250" y="3975100"/>
          <p14:tracePt t="108436" x="8585200" y="3981450"/>
          <p14:tracePt t="108454" x="8547100" y="3987800"/>
          <p14:tracePt t="108469" x="8528050" y="4000500"/>
          <p14:tracePt t="108502" x="8445500" y="4044950"/>
          <p14:tracePt t="108532" x="8375650" y="4076700"/>
          <p14:tracePt t="108547" x="8362950" y="4083050"/>
          <p14:tracePt t="108578" x="8312150" y="4127500"/>
          <p14:tracePt t="108593" x="8293100" y="4152900"/>
          <p14:tracePt t="108622" x="8255000" y="4203700"/>
          <p14:tracePt t="108637" x="8242300" y="4235450"/>
          <p14:tracePt t="108658" x="8229600" y="4260850"/>
          <p14:tracePt t="108692" x="8223250" y="4324350"/>
          <p14:tracePt t="108707" x="8223250" y="4337050"/>
          <p14:tracePt t="108724" x="8223250" y="4356100"/>
          <p14:tracePt t="108758" x="8242300" y="4413250"/>
          <p14:tracePt t="108792" x="8305800" y="4521200"/>
          <p14:tracePt t="108824" x="8413750" y="4635500"/>
          <p14:tracePt t="108856" x="8496300" y="4686300"/>
          <p14:tracePt t="108890" x="8604250" y="4749800"/>
          <p14:tracePt t="108905" x="8699500" y="4787900"/>
          <p14:tracePt t="108926" x="8902700" y="4845050"/>
          <p14:tracePt t="108961" x="9296400" y="4876800"/>
          <p14:tracePt t="108978" x="9531350" y="4876800"/>
          <p14:tracePt t="108999" x="9709150" y="4864100"/>
          <p14:tracePt t="109013" x="9880600" y="4851400"/>
          <p14:tracePt t="109035" x="10096500" y="4851400"/>
          <p14:tracePt t="109066" x="10255250" y="4851400"/>
          <p14:tracePt t="109084" x="10280650" y="4851400"/>
          <p14:tracePt t="109118" x="10312400" y="4845050"/>
          <p14:tracePt t="109133" x="10363200" y="4832350"/>
          <p14:tracePt t="109154" x="10490200" y="4800600"/>
          <p14:tracePt t="109168" x="10604500" y="4781550"/>
          <p14:tracePt t="109188" x="10693400" y="4762500"/>
          <p14:tracePt t="109202" x="10788650" y="4730750"/>
          <p14:tracePt t="109223" x="10864850" y="4699000"/>
          <p14:tracePt t="109225" x="10877550" y="4692650"/>
          <p14:tracePt t="109239" x="10902950" y="4667250"/>
          <p14:tracePt t="109259" x="10953750" y="4610100"/>
          <p14:tracePt t="109291" x="11010900" y="4521200"/>
          <p14:tracePt t="109307" x="11017250" y="4495800"/>
          <p14:tracePt t="109327" x="11036300" y="4457700"/>
          <p14:tracePt t="109341" x="11042650" y="4425950"/>
          <p14:tracePt t="109360" x="11055350" y="4381500"/>
          <p14:tracePt t="109374" x="11061700" y="4343400"/>
          <p14:tracePt t="109393" x="11061700" y="4267200"/>
          <p14:tracePt t="109394" x="11061700" y="4254500"/>
          <p14:tracePt t="109417" x="11061700" y="4171950"/>
          <p14:tracePt t="109419" x="11061700" y="4152900"/>
          <p14:tracePt t="109433" x="11061700" y="4133850"/>
          <p14:tracePt t="109454" x="11042650" y="4083050"/>
          <p14:tracePt t="109469" x="11029950" y="4057650"/>
          <p14:tracePt t="109501" x="10991850" y="4019550"/>
          <p14:tracePt t="109518" x="10960100" y="3987800"/>
          <p14:tracePt t="109540" x="10883900" y="3937000"/>
          <p14:tracePt t="109556" x="10833100" y="3905250"/>
          <p14:tracePt t="109575" x="10795000" y="3879850"/>
          <p14:tracePt t="109591" x="10744200" y="3848100"/>
          <p14:tracePt t="109608" x="10712450" y="3835400"/>
          <p14:tracePt t="109623" x="10680700" y="3816350"/>
          <p14:tracePt t="109642" x="10668000" y="3810000"/>
          <p14:tracePt t="109645" x="10648950" y="3797300"/>
          <p14:tracePt t="109678" x="10572750" y="3765550"/>
          <p14:tracePt t="109711" x="10477500" y="3746500"/>
          <p14:tracePt t="109727" x="10394950" y="3733800"/>
          <p14:tracePt t="109747" x="10350500" y="3727450"/>
          <p14:tracePt t="109762" x="10293350" y="3721100"/>
          <p14:tracePt t="109783" x="10166350" y="3695700"/>
          <p14:tracePt t="109817" x="10001250" y="3670300"/>
          <p14:tracePt t="109832" x="9931400" y="3663950"/>
          <p14:tracePt t="109851" x="9848850" y="3663950"/>
          <p14:tracePt t="109865" x="9766300" y="3657600"/>
          <p14:tracePt t="109884" x="9632950" y="3657600"/>
          <p14:tracePt t="109919" x="9417050" y="3644900"/>
          <p14:tracePt t="109935" x="9328150" y="3638550"/>
          <p14:tracePt t="109958" x="9251950" y="3638550"/>
          <p14:tracePt t="109975" x="9201150" y="3638550"/>
          <p14:tracePt t="109995" x="9156700" y="3638550"/>
          <p14:tracePt t="110010" x="9118600" y="3638550"/>
          <p14:tracePt t="110031" x="9023350" y="3638550"/>
          <p14:tracePt t="110046" x="8921750" y="3651250"/>
          <p14:tracePt t="110064" x="8858250" y="3657600"/>
          <p14:tracePt t="110099" x="8731250" y="3663950"/>
          <p14:tracePt t="110117" x="8699500" y="3670300"/>
          <p14:tracePt t="110136" x="8655050" y="3683000"/>
          <p14:tracePt t="110149" x="8642350" y="3695700"/>
          <p14:tracePt t="110169" x="8566150" y="3727450"/>
          <p14:tracePt t="110185" x="8515350" y="3752850"/>
          <p14:tracePt t="110203" x="8439150" y="3784600"/>
          <p14:tracePt t="110219" x="8407400" y="3803650"/>
          <p14:tracePt t="110250" x="8337550" y="3848100"/>
          <p14:tracePt t="110266" x="8318500" y="3867150"/>
          <p14:tracePt t="110299" x="8267700" y="3911600"/>
          <p14:tracePt t="110319" x="8235950" y="3943350"/>
          <p14:tracePt t="110335" x="8210550" y="3981450"/>
          <p14:tracePt t="110355" x="8172450" y="4032250"/>
          <p14:tracePt t="110372" x="8159750" y="4057650"/>
          <p14:tracePt t="110390" x="8134350" y="4083050"/>
          <p14:tracePt t="110406" x="8128000" y="4108450"/>
          <p14:tracePt t="110424" x="8121650" y="4127500"/>
          <p14:tracePt t="110451" x="8115300" y="4171950"/>
          <p14:tracePt t="110467" x="8115300" y="4216400"/>
          <p14:tracePt t="110487" x="8115300" y="4248150"/>
          <p14:tracePt t="110518" x="8134350" y="4324350"/>
          <p14:tracePt t="110536" x="8140700" y="4349750"/>
          <p14:tracePt t="110569" x="8166100" y="4406900"/>
          <p14:tracePt t="110570" x="8172450" y="4419600"/>
          <p14:tracePt t="110604" x="8229600" y="4508500"/>
          <p14:tracePt t="110620" x="8255000" y="4546600"/>
          <p14:tracePt t="110639" x="8293100" y="4584700"/>
          <p14:tracePt t="110654" x="8382000" y="4648200"/>
          <p14:tracePt t="110674" x="8509000" y="4718050"/>
          <p14:tracePt t="110720" x="8788400" y="4806950"/>
          <p14:tracePt t="110739" x="8839200" y="4819650"/>
          <p14:tracePt t="110741" x="8870950" y="4826000"/>
          <p14:tracePt t="110759" x="8972550" y="4851400"/>
          <p14:tracePt t="110775" x="9042400" y="4864100"/>
          <p14:tracePt t="110793" x="9175750" y="4883150"/>
          <p14:tracePt t="110808" x="9258300" y="4902200"/>
          <p14:tracePt t="110827" x="9404350" y="4927600"/>
          <p14:tracePt t="110841" x="9505950" y="4940300"/>
          <p14:tracePt t="110861" x="9639300" y="4953000"/>
          <p14:tracePt t="110885" x="9848850" y="4965700"/>
          <p14:tracePt t="110900" x="9969500" y="4965700"/>
          <p14:tracePt t="110918" x="10096500" y="4965700"/>
          <p14:tracePt t="110933" x="10210800" y="4965700"/>
          <p14:tracePt t="110953" x="10382250" y="4965700"/>
          <p14:tracePt t="110968" x="10464800" y="4959350"/>
          <p14:tracePt t="111002" x="10591800" y="4953000"/>
          <p14:tracePt t="111020" x="10661650" y="4940300"/>
          <p14:tracePt t="111043" x="10712450" y="4927600"/>
          <p14:tracePt t="111058" x="10769600" y="4908550"/>
          <p14:tracePt t="111078" x="10814050" y="4883150"/>
          <p14:tracePt t="111095" x="10826750" y="4870450"/>
          <p14:tracePt t="111116" x="10839450" y="4857750"/>
          <p14:tracePt t="111131" x="10864850" y="4832350"/>
          <p14:tracePt t="111149" x="10877550" y="4813300"/>
          <p14:tracePt t="111165" x="10890250" y="4787900"/>
          <p14:tracePt t="111183" x="10902950" y="4762500"/>
          <p14:tracePt t="111198" x="10909300" y="4756150"/>
          <p14:tracePt t="111331" x="0" y="0"/>
        </p14:tracePtLst>
        <p14:tracePtLst>
          <p14:tracePt t="117828" x="6565900" y="3409950"/>
          <p14:tracePt t="117884" x="6578600" y="3409950"/>
          <p14:tracePt t="117897" x="6623050" y="3403600"/>
          <p14:tracePt t="117933" x="6775450" y="3403600"/>
          <p14:tracePt t="117949" x="6832600" y="3403600"/>
          <p14:tracePt t="117971" x="6877050" y="3403600"/>
          <p14:tracePt t="117989" x="6902450" y="3403600"/>
          <p14:tracePt t="118011" x="6934200" y="3403600"/>
          <p14:tracePt t="118026" x="6946900" y="3403600"/>
          <p14:tracePt t="118047" x="6991350" y="3403600"/>
          <p14:tracePt t="118062" x="7023100" y="3403600"/>
          <p14:tracePt t="118081" x="7054850" y="3403600"/>
          <p14:tracePt t="118111" x="7124700" y="3403600"/>
          <p14:tracePt t="118144" x="7188200" y="3409950"/>
          <p14:tracePt t="118161" x="7245350" y="3416300"/>
          <p14:tracePt t="118180" x="7308850" y="3416300"/>
          <p14:tracePt t="118194" x="7397750" y="3416300"/>
          <p14:tracePt t="118213" x="7493000" y="3416300"/>
          <p14:tracePt t="118228" x="7575550" y="3416300"/>
          <p14:tracePt t="118250" x="7670800" y="3416300"/>
          <p14:tracePt t="118264" x="7721600" y="3416300"/>
          <p14:tracePt t="118282" x="7753350" y="3416300"/>
          <p14:tracePt t="118298" x="7772400" y="3416300"/>
          <p14:tracePt t="118333" x="7861300" y="3416300"/>
          <p14:tracePt t="118378" x="7969250" y="3416300"/>
          <p14:tracePt t="118396" x="7981950" y="3416300"/>
          <p14:tracePt t="118415" x="7988300" y="3416300"/>
          <p14:tracePt t="118433" x="8001000" y="3416300"/>
          <p14:tracePt t="118455" x="8039100" y="3416300"/>
          <p14:tracePt t="118474" x="8115300" y="3422650"/>
          <p14:tracePt t="118494" x="8172450" y="3429000"/>
          <p14:tracePt t="118528" x="8286750" y="3429000"/>
          <p14:tracePt t="118545" x="8305800" y="3429000"/>
          <p14:tracePt t="118571" x="8350250" y="3429000"/>
          <p14:tracePt t="118589" x="8382000" y="3429000"/>
          <p14:tracePt t="118611" x="8413750" y="3429000"/>
          <p14:tracePt t="118628" x="8426450" y="3429000"/>
          <p14:tracePt t="118647" x="8432800" y="3429000"/>
          <p14:tracePt t="118664" x="8439150" y="3429000"/>
          <p14:tracePt t="118688" x="8464550" y="3429000"/>
          <p14:tracePt t="118704" x="8489950" y="3429000"/>
          <p14:tracePt t="118735" x="8572500" y="3429000"/>
          <p14:tracePt t="118761" x="8610600" y="3429000"/>
          <p14:tracePt t="118763" x="8616950" y="3429000"/>
          <p14:tracePt t="118777" x="8629650" y="3429000"/>
          <p14:tracePt t="118795" x="8636000" y="3429000"/>
          <p14:tracePt t="118828" x="8648700" y="3429000"/>
          <p14:tracePt t="118844" x="8667750" y="3429000"/>
          <p14:tracePt t="118863" x="8693150" y="3429000"/>
          <p14:tracePt t="118879" x="8718550" y="3429000"/>
          <p14:tracePt t="118900" x="8750300" y="3429000"/>
          <p14:tracePt t="118900" x="8763000" y="3429000"/>
          <p14:tracePt t="118932" x="8782050" y="3429000"/>
          <p14:tracePt t="118934" x="8794750" y="3429000"/>
          <p14:tracePt t="118970" x="8801100" y="3429000"/>
          <p14:tracePt t="118983" x="8813800" y="3429000"/>
          <p14:tracePt t="119002" x="8820150" y="3429000"/>
          <p14:tracePt t="119037" x="8877300" y="3429000"/>
          <p14:tracePt t="119053" x="8921750" y="3429000"/>
          <p14:tracePt t="119072" x="8947150" y="3429000"/>
          <p14:tracePt t="119086" x="8966200" y="3429000"/>
          <p14:tracePt t="119104" x="8991600" y="3429000"/>
          <p14:tracePt t="119120" x="8997950" y="3429000"/>
          <p14:tracePt t="119138" x="9004300" y="3429000"/>
          <p14:tracePt t="119151" x="9010650" y="3429000"/>
          <p14:tracePt t="119188" x="9017000" y="3429000"/>
          <p14:tracePt t="119202" x="9023350" y="3429000"/>
          <p14:tracePt t="119220" x="9029700" y="3429000"/>
          <p14:tracePt t="119235" x="9042400" y="3429000"/>
          <p14:tracePt t="119268" x="9067800" y="3429000"/>
          <p14:tracePt t="119305" x="9099550" y="3429000"/>
          <p14:tracePt t="119321" x="9105900" y="3429000"/>
          <p14:tracePt t="119340" x="9112250" y="3429000"/>
          <p14:tracePt t="119387" x="9118600" y="3429000"/>
          <p14:tracePt t="119402" x="9137650" y="3429000"/>
          <p14:tracePt t="119420" x="9156700" y="3429000"/>
          <p14:tracePt t="119435" x="9175750" y="3429000"/>
          <p14:tracePt t="119454" x="9194800" y="3429000"/>
          <p14:tracePt t="119471" x="9220200" y="3429000"/>
          <p14:tracePt t="119506" x="9245600" y="3429000"/>
          <p14:tracePt t="119524" x="9258300" y="3429000"/>
          <p14:tracePt t="119542" x="9264650" y="3429000"/>
          <p14:tracePt t="119556" x="9277350" y="3429000"/>
          <p14:tracePt t="119575" x="9283700" y="3429000"/>
          <p14:tracePt t="119590" x="9290050" y="3429000"/>
          <p14:tracePt t="119608" x="9296400" y="3429000"/>
          <p14:tracePt t="119622" x="9302750" y="3429000"/>
          <p14:tracePt t="119641" x="9315450" y="3429000"/>
          <p14:tracePt t="119655" x="9321800" y="3429000"/>
          <p14:tracePt t="119673" x="9334500" y="3429000"/>
          <p14:tracePt t="119706" x="9340850" y="3429000"/>
          <p14:tracePt t="119744" x="9347200" y="3429000"/>
          <p14:tracePt t="119777" x="9353550" y="3429000"/>
          <p14:tracePt t="119792" x="9359900" y="3429000"/>
          <p14:tracePt t="119812" x="9366250" y="3429000"/>
          <p14:tracePt t="119886" x="9372600" y="3429000"/>
          <p14:tracePt t="119900" x="9378950" y="3429000"/>
          <p14:tracePt t="119921" x="9385300" y="3429000"/>
          <p14:tracePt t="119937" x="9391650" y="3429000"/>
          <p14:tracePt t="119956" x="9404350" y="3429000"/>
          <p14:tracePt t="119994" x="9417050" y="3429000"/>
          <p14:tracePt t="120010" x="9423400" y="3429000"/>
          <p14:tracePt t="120030" x="9436100" y="3429000"/>
          <p14:tracePt t="120044" x="9442450" y="3429000"/>
          <p14:tracePt t="120068" x="9448800" y="3429000"/>
          <p14:tracePt t="120069" x="9455150" y="3429000"/>
          <p14:tracePt t="120084" x="9461500" y="3429000"/>
          <p14:tracePt t="120102" x="9474200" y="3429000"/>
          <p14:tracePt t="120119" x="9480550" y="3429000"/>
          <p14:tracePt t="120137" x="9486900" y="3429000"/>
          <p14:tracePt t="120152" x="9493250" y="3429000"/>
          <p14:tracePt t="120170" x="9499600" y="3429000"/>
          <p14:tracePt t="120186" x="9505950" y="3429000"/>
          <p14:tracePt t="120204" x="9512300" y="3429000"/>
          <p14:tracePt t="120239" x="9531350" y="3429000"/>
          <p14:tracePt t="120273" x="9556750" y="3429000"/>
          <p14:tracePt t="120295" x="9569450" y="3429000"/>
          <p14:tracePt t="120333" x="9575800" y="3429000"/>
          <p14:tracePt t="120370" x="9582150" y="3429000"/>
          <p14:tracePt t="120387" x="9594850" y="3429000"/>
          <p14:tracePt t="120409" x="9601200" y="3429000"/>
          <p14:tracePt t="120423" x="9607550" y="3429000"/>
          <p14:tracePt t="120458" x="9639300" y="3429000"/>
          <p14:tracePt t="120476" x="9645650" y="3429000"/>
          <p14:tracePt t="120493" x="9658350" y="3429000"/>
          <p14:tracePt t="120508" x="9664700" y="3429000"/>
          <p14:tracePt t="120526" x="9677400" y="3429000"/>
          <p14:tracePt t="120541" x="9683750" y="3429000"/>
          <p14:tracePt t="120561" x="9709150" y="3429000"/>
          <p14:tracePt t="120577" x="9715500" y="3429000"/>
          <p14:tracePt t="120595" x="9728200" y="3429000"/>
          <p14:tracePt t="120611" x="9740900" y="3429000"/>
          <p14:tracePt t="120643" x="9759950" y="3429000"/>
          <p14:tracePt t="120661" x="9772650" y="3429000"/>
          <p14:tracePt t="120680" x="9817100" y="3429000"/>
          <p14:tracePt t="120714" x="9861550" y="3429000"/>
          <p14:tracePt t="120731" x="9886950" y="3429000"/>
          <p14:tracePt t="120751" x="9918700" y="3429000"/>
          <p14:tracePt t="120764" x="9931400" y="3429000"/>
          <p14:tracePt t="120785" x="9963150" y="3429000"/>
          <p14:tracePt t="120814" x="9994900" y="3429000"/>
          <p14:tracePt t="120847" x="10039350" y="3429000"/>
          <p14:tracePt t="120883" x="10134600" y="3429000"/>
          <p14:tracePt t="120901" x="10179050" y="3422650"/>
          <p14:tracePt t="120919" x="10217150" y="3422650"/>
          <p14:tracePt t="120933" x="10236200" y="3422650"/>
          <p14:tracePt t="120952" x="10280650" y="3422650"/>
          <p14:tracePt t="120968" x="10318750" y="3422650"/>
          <p14:tracePt t="120987" x="10382250" y="3422650"/>
          <p14:tracePt t="121014" x="10426700" y="3422650"/>
          <p14:tracePt t="121030" x="10477500" y="3416300"/>
          <p14:tracePt t="121050" x="10521950" y="3416300"/>
          <p14:tracePt t="121070" x="10566400" y="3416300"/>
          <p14:tracePt t="121088" x="10604500" y="3416300"/>
          <p14:tracePt t="121104" x="10623550" y="3416300"/>
          <p14:tracePt t="121122" x="10668000" y="3409950"/>
          <p14:tracePt t="121138" x="10706100" y="3409950"/>
          <p14:tracePt t="121157" x="10737850" y="3409950"/>
          <p14:tracePt t="121173" x="10769600" y="3409950"/>
          <p14:tracePt t="121205" x="10820400" y="3409950"/>
          <p14:tracePt t="121224" x="10845800" y="3409950"/>
          <p14:tracePt t="121240" x="10871200" y="3409950"/>
          <p14:tracePt t="121258" x="10883900" y="3403600"/>
          <p14:tracePt t="121274" x="10896600" y="3403600"/>
          <p14:tracePt t="121292" x="10915650" y="3403600"/>
          <p14:tracePt t="121307" x="10928350" y="3403600"/>
          <p14:tracePt t="121309" x="10941050" y="3403600"/>
          <p14:tracePt t="121327" x="10960100" y="3403600"/>
          <p14:tracePt t="121342" x="10991850" y="3403600"/>
          <p14:tracePt t="121360" x="11017250" y="3403600"/>
          <p14:tracePt t="121374" x="11036300" y="3403600"/>
          <p14:tracePt t="121392" x="11042650" y="3403600"/>
          <p14:tracePt t="121406" x="11061700" y="3403600"/>
          <p14:tracePt t="121424" x="11074400" y="3403600"/>
          <p14:tracePt t="121459" x="11125200" y="3403600"/>
          <p14:tracePt t="121475" x="11150600" y="3403600"/>
          <p14:tracePt t="121494" x="11163300" y="3403600"/>
          <p14:tracePt t="121527" x="11176000" y="3403600"/>
          <p14:tracePt t="121559" x="11201400" y="3403600"/>
          <p14:tracePt t="121575" x="11233150" y="3403600"/>
          <p14:tracePt t="121595" x="11258550" y="3403600"/>
          <p14:tracePt t="121609" x="11283950" y="3403600"/>
          <p14:tracePt t="121627" x="11290300" y="3403600"/>
          <p14:tracePt t="121700" x="11296650" y="3403600"/>
          <p14:tracePt t="121713" x="11309350" y="3403600"/>
          <p14:tracePt t="121732" x="11328400" y="3409950"/>
          <p14:tracePt t="121752" x="11341100" y="3409950"/>
          <p14:tracePt t="121756" x="11353800" y="3409950"/>
          <p14:tracePt t="121771" x="11360150" y="3409950"/>
          <p14:tracePt t="123193" x="11334750" y="3409950"/>
          <p14:tracePt t="123210" x="11315700" y="3409950"/>
          <p14:tracePt t="123224" x="11277600" y="3403600"/>
          <p14:tracePt t="123243" x="11188700" y="3397250"/>
          <p14:tracePt t="123258" x="11163300" y="3390900"/>
          <p14:tracePt t="123278" x="11061700" y="3384550"/>
          <p14:tracePt t="123311" x="11004550" y="3384550"/>
          <p14:tracePt t="123325" x="10991850" y="3384550"/>
          <p14:tracePt t="123343" x="10972800" y="3384550"/>
          <p14:tracePt t="123358" x="10960100" y="3384550"/>
          <p14:tracePt t="123379" x="10928350" y="3384550"/>
          <p14:tracePt t="123398" x="10896600" y="3384550"/>
          <p14:tracePt t="123419" x="10858500" y="3384550"/>
          <p14:tracePt t="123435" x="10820400" y="3384550"/>
          <p14:tracePt t="123459" x="10725150" y="3384550"/>
          <p14:tracePt t="123474" x="10680700" y="3384550"/>
          <p14:tracePt t="123493" x="10617200" y="3384550"/>
          <p14:tracePt t="123510" x="10579100" y="3384550"/>
          <p14:tracePt t="123530" x="10528300" y="3384550"/>
          <p14:tracePt t="123545" x="10483850" y="3384550"/>
          <p14:tracePt t="123563" x="10426700" y="3378200"/>
          <p14:tracePt t="123577" x="10363200" y="3378200"/>
          <p14:tracePt t="123598" x="10293350" y="3378200"/>
          <p14:tracePt t="123619" x="10236200" y="3378200"/>
          <p14:tracePt t="123635" x="10185400" y="3378200"/>
          <p14:tracePt t="123656" x="10115550" y="3378200"/>
          <p14:tracePt t="123671" x="10083800" y="3378200"/>
          <p14:tracePt t="123689" x="10045700" y="3371850"/>
          <p14:tracePt t="123704" x="10020300" y="3371850"/>
          <p14:tracePt t="123728" x="9988550" y="3371850"/>
          <p14:tracePt t="123744" x="9975850" y="3371850"/>
          <p14:tracePt t="123764" x="9956800" y="3371850"/>
          <p14:tracePt t="123779" x="9950450" y="3371850"/>
          <p14:tracePt t="123797" x="9944100" y="3371850"/>
          <p14:tracePt t="123811" x="9918700" y="3371850"/>
          <p14:tracePt t="123831" x="9886950" y="3371850"/>
          <p14:tracePt t="123852" x="9874250" y="3371850"/>
          <p14:tracePt t="123865" x="9848850" y="3371850"/>
          <p14:tracePt t="123884" x="9829800" y="3371850"/>
          <p14:tracePt t="123906" x="9817100" y="3371850"/>
          <p14:tracePt t="123924" x="9810750" y="3371850"/>
          <p14:tracePt t="123938" x="9798050" y="3371850"/>
          <p14:tracePt t="123957" x="9791700" y="3371850"/>
          <p14:tracePt t="123985" x="9766300" y="3371850"/>
          <p14:tracePt t="124000" x="9759950" y="3371850"/>
          <p14:tracePt t="124020" x="9740900" y="3371850"/>
          <p14:tracePt t="124037" x="9728200" y="3365500"/>
          <p14:tracePt t="124055" x="9721850" y="3365500"/>
          <p14:tracePt t="124071" x="9715500" y="3365500"/>
          <p14:tracePt t="124090" x="9709150" y="3365500"/>
          <p14:tracePt t="124141" x="9702800" y="3365500"/>
          <p14:tracePt t="124173" x="9696450" y="3365500"/>
          <p14:tracePt t="124187" x="9683750" y="3365500"/>
          <p14:tracePt t="124206" x="9664700" y="3365500"/>
          <p14:tracePt t="124241" x="9639300" y="3365500"/>
          <p14:tracePt t="124242" x="9632950" y="3365500"/>
          <p14:tracePt t="124275" x="9601200" y="3365500"/>
          <p14:tracePt t="124292" x="9594850" y="3365500"/>
          <p14:tracePt t="124312" x="9588500" y="3365500"/>
          <p14:tracePt t="124326" x="9575800" y="3365500"/>
          <p14:tracePt t="124346" x="9569450" y="3365500"/>
          <p14:tracePt t="124360" x="9550400" y="3365500"/>
          <p14:tracePt t="124380" x="9525000" y="3365500"/>
          <p14:tracePt t="124414" x="9493250" y="3365500"/>
          <p14:tracePt t="124431" x="9474200" y="3365500"/>
          <p14:tracePt t="124449" x="9467850" y="3365500"/>
          <p14:tracePt t="124465" x="9448800" y="3365500"/>
          <p14:tracePt t="124484" x="9429750" y="3365500"/>
          <p14:tracePt t="124499" x="9410700" y="3365500"/>
          <p14:tracePt t="124519" x="9378950" y="3365500"/>
          <p14:tracePt t="124552" x="9334500" y="3365500"/>
          <p14:tracePt t="124569" x="9315450" y="3365500"/>
          <p14:tracePt t="124588" x="9302750" y="3365500"/>
          <p14:tracePt t="124606" x="9290050" y="3365500"/>
          <p14:tracePt t="124626" x="9277350" y="3365500"/>
          <p14:tracePt t="124641" x="9264650" y="3365500"/>
          <p14:tracePt t="124659" x="9251950" y="3365500"/>
          <p14:tracePt t="124693" x="9207500" y="3365500"/>
          <p14:tracePt t="124710" x="9188450" y="3365500"/>
          <p14:tracePt t="124729" x="9163050" y="3365500"/>
          <p14:tracePt t="124744" x="9150350" y="3365500"/>
          <p14:tracePt t="124765" x="9118600" y="3365500"/>
          <p14:tracePt t="124779" x="9112250" y="3365500"/>
          <p14:tracePt t="124797" x="9080500" y="3365500"/>
          <p14:tracePt t="124812" x="9067800" y="3365500"/>
          <p14:tracePt t="124831" x="9029700" y="3365500"/>
          <p14:tracePt t="124852" x="9004300" y="3365500"/>
          <p14:tracePt t="124869" x="8972550" y="3365500"/>
          <p14:tracePt t="124902" x="8940800" y="3371850"/>
          <p14:tracePt t="124903" x="8928100" y="3371850"/>
          <p14:tracePt t="124918" x="8915400" y="3371850"/>
          <p14:tracePt t="124936" x="8896350" y="3371850"/>
          <p14:tracePt t="124958" x="8870950" y="3371850"/>
          <p14:tracePt t="124962" x="8864600" y="3371850"/>
          <p14:tracePt t="124978" x="8851900" y="3371850"/>
          <p14:tracePt t="125014" x="8839200" y="3371850"/>
          <p14:tracePt t="125029" x="8826500" y="3371850"/>
          <p14:tracePt t="125048" x="8794750" y="3371850"/>
          <p14:tracePt t="125063" x="8763000" y="3378200"/>
          <p14:tracePt t="125081" x="8743950" y="3378200"/>
          <p14:tracePt t="125103" x="8705850" y="3384550"/>
          <p14:tracePt t="125118" x="8667750" y="3384550"/>
          <p14:tracePt t="125136" x="8655050" y="3390900"/>
          <p14:tracePt t="125137" x="8642350" y="3390900"/>
          <p14:tracePt t="125151" x="8629650" y="3390900"/>
          <p14:tracePt t="125171" x="8616950" y="3390900"/>
          <p14:tracePt t="125186" x="8597900" y="3390900"/>
          <p14:tracePt t="125223" x="8591550" y="3390900"/>
          <p14:tracePt t="125253" x="8578850" y="3390900"/>
          <p14:tracePt t="125286" x="8566150" y="3390900"/>
          <p14:tracePt t="125304" x="8553450" y="3390900"/>
          <p14:tracePt t="125326" x="8528050" y="3390900"/>
          <p14:tracePt t="125340" x="8502650" y="3390900"/>
          <p14:tracePt t="125361" x="8477250" y="3390900"/>
          <p14:tracePt t="125376" x="8464550" y="3390900"/>
          <p14:tracePt t="125398" x="8445500" y="3390900"/>
          <p14:tracePt t="125413" x="8439150" y="3390900"/>
          <p14:tracePt t="125432" x="8426450" y="3397250"/>
          <p14:tracePt t="125519" x="8420100" y="3397250"/>
          <p14:tracePt t="125536" x="8413750" y="3397250"/>
          <p14:tracePt t="125570" x="8382000" y="3397250"/>
          <p14:tracePt t="125572" x="8375650" y="3397250"/>
          <p14:tracePt t="125587" x="8362950" y="3397250"/>
          <p14:tracePt t="125607" x="8356600" y="3397250"/>
          <p14:tracePt t="125621" x="8350250" y="3397250"/>
          <p14:tracePt t="125657" x="8343900" y="3397250"/>
          <p14:tracePt t="125673" x="8337550" y="3397250"/>
          <p14:tracePt t="125711" x="8324850" y="3397250"/>
          <p14:tracePt t="125799" x="8312150" y="3397250"/>
          <p14:tracePt t="125820" x="8299450" y="3397250"/>
          <p14:tracePt t="126266" x="0" y="0"/>
        </p14:tracePtLst>
      </p14:laserTraceLst>
    </p:ext>
    <p:ext uri="{E180D4A7-C9FB-4DFB-919C-405C955672EB}">
      <p14:showEvtLst xmlns:p14="http://schemas.microsoft.com/office/powerpoint/2010/main">
        <p14:playEvt time="192" objId="23"/>
        <p14:stopEvt time="138482" objId="23"/>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dirty="0"/>
              <a:t>定长指令周期的三级时序产生器</a:t>
            </a:r>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dirty="0">
                <a:solidFill>
                  <a:schemeClr val="tx1"/>
                </a:solidFill>
              </a:rPr>
              <a:t> </a:t>
            </a:r>
            <a:r>
              <a:rPr lang="zh-CN" altLang="en-US" sz="2465" b="1" dirty="0">
                <a:solidFill>
                  <a:schemeClr val="tx1"/>
                </a:solidFill>
              </a:rPr>
              <a:t>构建时序产生器？  </a:t>
            </a:r>
            <a:r>
              <a:rPr lang="zh-CN" altLang="en-US" sz="2465" dirty="0">
                <a:solidFill>
                  <a:schemeClr val="tx1"/>
                </a:solidFill>
              </a:rPr>
              <a:t>输入：</a:t>
            </a:r>
            <a:r>
              <a:rPr lang="zh-CN" altLang="en-US" sz="2465"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solidFill>
                  <a:srgbClr val="00B050"/>
                </a:solidFill>
              </a:rPr>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9561797" y="3687338"/>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grpSp>
      <p:grpSp>
        <p:nvGrpSpPr>
          <p:cNvPr id="5" name="组合 4"/>
          <p:cNvGrpSpPr/>
          <p:nvPr/>
        </p:nvGrpSpPr>
        <p:grpSpPr>
          <a:xfrm>
            <a:off x="4156178" y="2277991"/>
            <a:ext cx="572520" cy="2054579"/>
            <a:chOff x="4156178" y="2445256"/>
            <a:chExt cx="572520" cy="2054579"/>
          </a:xfrm>
        </p:grpSpPr>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pic>
          <p:nvPicPr>
            <p:cNvPr id="263" name="图片 2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60149" y="4289163"/>
              <a:ext cx="568549" cy="210672"/>
            </a:xfrm>
            <a:prstGeom prst="rect">
              <a:avLst/>
            </a:prstGeom>
          </p:spPr>
        </p:pic>
      </p:grpSp>
    </p:spTree>
    <p:custDataLst>
      <p:tags r:id="rId1"/>
    </p:custDataLst>
    <p:extLst>
      <p:ext uri="{BB962C8B-B14F-4D97-AF65-F5344CB8AC3E}">
        <p14:creationId xmlns:p14="http://schemas.microsoft.com/office/powerpoint/2010/main" val="4252844876"/>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52"/>
                                        </p:tgtEl>
                                        <p:attrNameLst>
                                          <p:attrName>style.visibility</p:attrName>
                                        </p:attrNameLst>
                                      </p:cBhvr>
                                      <p:to>
                                        <p:strVal val="visible"/>
                                      </p:to>
                                    </p:set>
                                    <p:animEffect transition="in" filter="wipe(left)">
                                      <p:cBhvr>
                                        <p:cTn id="48" dur="500"/>
                                        <p:tgtEl>
                                          <p:spTgt spid="15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wipe(left)">
                                      <p:cBhvr>
                                        <p:cTn id="53" dur="500"/>
                                        <p:tgtEl>
                                          <p:spTgt spid="9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55"/>
                                        </p:tgtEl>
                                        <p:attrNameLst>
                                          <p:attrName>style.visibility</p:attrName>
                                        </p:attrNameLst>
                                      </p:cBhvr>
                                      <p:to>
                                        <p:strVal val="visible"/>
                                      </p:to>
                                    </p:set>
                                    <p:animEffect transition="in" filter="wipe(left)">
                                      <p:cBhvr>
                                        <p:cTn id="63"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55" grpId="0"/>
    </p:bldLst>
  </p:timing>
  <p:extLst>
    <p:ext uri="{3A86A75C-4F4B-4683-9AE1-C65F6400EC91}">
      <p14:laserTraceLst xmlns:p14="http://schemas.microsoft.com/office/powerpoint/2010/main">
        <p14:tracePtLst>
          <p14:tracePt t="10902" x="2889250" y="1981200"/>
          <p14:tracePt t="10926" x="2901950" y="1981200"/>
          <p14:tracePt t="10959" x="2908300" y="1981200"/>
          <p14:tracePt t="10976" x="2927350" y="1981200"/>
          <p14:tracePt t="10993" x="2933700" y="1981200"/>
          <p14:tracePt t="11010" x="2946400" y="1981200"/>
          <p14:tracePt t="11026" x="2952750" y="1981200"/>
          <p14:tracePt t="11059" x="2971800" y="1981200"/>
          <p14:tracePt t="11076" x="2984500" y="1981200"/>
          <p14:tracePt t="11092" x="3003550" y="1981200"/>
          <p14:tracePt t="11109" x="3022600" y="1981200"/>
          <p14:tracePt t="11126" x="3054350" y="1981200"/>
          <p14:tracePt t="11142" x="3092450" y="1981200"/>
          <p14:tracePt t="11160" x="3130550" y="1981200"/>
          <p14:tracePt t="11176" x="3194050" y="1981200"/>
          <p14:tracePt t="11193" x="3219450" y="1987550"/>
          <p14:tracePt t="11209" x="3238500" y="1987550"/>
          <p14:tracePt t="11227" x="3263900" y="1987550"/>
          <p14:tracePt t="11229" x="3276600" y="1987550"/>
          <p14:tracePt t="11243" x="3295650" y="1987550"/>
          <p14:tracePt t="11260" x="3327400" y="1987550"/>
          <p14:tracePt t="11261" x="3346450" y="1987550"/>
          <p14:tracePt t="11277" x="3409950" y="1987550"/>
          <p14:tracePt t="11293" x="3479800" y="1981200"/>
          <p14:tracePt t="11310" x="3543300" y="1981200"/>
          <p14:tracePt t="11326" x="3587750" y="1981200"/>
          <p14:tracePt t="11343" x="3625850" y="1981200"/>
          <p14:tracePt t="11360" x="3663950" y="1981200"/>
          <p14:tracePt t="11376" x="3702050" y="1981200"/>
          <p14:tracePt t="11393" x="3746500" y="1981200"/>
          <p14:tracePt t="11410" x="3797300" y="1981200"/>
          <p14:tracePt t="11426" x="3829050" y="1981200"/>
          <p14:tracePt t="11443" x="3892550" y="1993900"/>
          <p14:tracePt t="11460" x="3943350" y="1993900"/>
          <p14:tracePt t="11477" x="4032250" y="2000250"/>
          <p14:tracePt t="11493" x="4127500" y="2000250"/>
          <p14:tracePt t="11495" x="4146550" y="2000250"/>
          <p14:tracePt t="11511" x="4184650" y="2000250"/>
          <p14:tracePt t="11527" x="4286250" y="2000250"/>
          <p14:tracePt t="11543" x="4324350" y="2000250"/>
          <p14:tracePt t="11560" x="4349750" y="2000250"/>
          <p14:tracePt t="11576" x="4413250" y="2000250"/>
          <p14:tracePt t="11593" x="4457700" y="2006600"/>
          <p14:tracePt t="11610" x="4533900" y="2012950"/>
          <p14:tracePt t="11626" x="4654550" y="2019300"/>
          <p14:tracePt t="11643" x="4756150" y="2032000"/>
          <p14:tracePt t="11660" x="4864100" y="2032000"/>
          <p14:tracePt t="11677" x="5029200" y="2051050"/>
          <p14:tracePt t="11693" x="5130800" y="2057400"/>
          <p14:tracePt t="11710" x="5226050" y="2070100"/>
          <p14:tracePt t="11727" x="5346700" y="2082800"/>
          <p14:tracePt t="11729" x="5365750" y="2082800"/>
          <p14:tracePt t="11743" x="5410200" y="2082800"/>
          <p14:tracePt t="11760" x="5518150" y="2082800"/>
          <p14:tracePt t="11777" x="5575300" y="2082800"/>
          <p14:tracePt t="11793" x="5638800" y="2082800"/>
          <p14:tracePt t="11810" x="5676900" y="2082800"/>
          <p14:tracePt t="11827" x="5708650" y="2082800"/>
          <p14:tracePt t="11843" x="5753100" y="2082800"/>
          <p14:tracePt t="11860" x="5797550" y="2089150"/>
          <p14:tracePt t="11877" x="5867400" y="2089150"/>
          <p14:tracePt t="11893" x="5962650" y="2089150"/>
          <p14:tracePt t="11910" x="6064250" y="2095500"/>
          <p14:tracePt t="11927" x="6159500" y="2095500"/>
          <p14:tracePt t="11929" x="6216650" y="2095500"/>
          <p14:tracePt t="11944" x="6248400" y="2095500"/>
          <p14:tracePt t="11961" x="6318250" y="2101850"/>
          <p14:tracePt t="11963" x="6337300" y="2101850"/>
          <p14:tracePt t="11977" x="6381750" y="2101850"/>
          <p14:tracePt t="11979" x="6400800" y="2108200"/>
          <p14:tracePt t="11994" x="6457950" y="2108200"/>
          <p14:tracePt t="11997" x="6477000" y="2108200"/>
          <p14:tracePt t="12011" x="6565900" y="2114550"/>
          <p14:tracePt t="12027" x="6648450" y="2120900"/>
          <p14:tracePt t="12044" x="6699250" y="2120900"/>
          <p14:tracePt t="12060" x="6813550" y="2120900"/>
          <p14:tracePt t="12078" x="6870700" y="2120900"/>
          <p14:tracePt t="12094" x="6985000" y="2120900"/>
          <p14:tracePt t="12111" x="7054850" y="2120900"/>
          <p14:tracePt t="12127" x="7169150" y="2120900"/>
          <p14:tracePt t="12130" x="7207250" y="2120900"/>
          <p14:tracePt t="12144" x="7239000" y="2114550"/>
          <p14:tracePt t="12161" x="7359650" y="2114550"/>
          <p14:tracePt t="12163" x="7391400" y="2114550"/>
          <p14:tracePt t="12177" x="7429500" y="2114550"/>
          <p14:tracePt t="12194" x="7531100" y="2108200"/>
          <p14:tracePt t="12211" x="7613650" y="2101850"/>
          <p14:tracePt t="12227" x="7645400" y="2095500"/>
          <p14:tracePt t="12229" x="7658100" y="2095500"/>
          <p14:tracePt t="12245" x="7715250" y="2070100"/>
          <p14:tracePt t="12261" x="7753350" y="2063750"/>
          <p14:tracePt t="12277" x="7861300" y="2044700"/>
          <p14:tracePt t="12294" x="7905750" y="2032000"/>
          <p14:tracePt t="12311" x="7981950" y="2006600"/>
          <p14:tracePt t="12327" x="8013700" y="2000250"/>
          <p14:tracePt t="12344" x="8026400" y="1993900"/>
          <p14:tracePt t="12361" x="8032750" y="1993900"/>
          <p14:tracePt t="12377" x="8039100" y="1993900"/>
          <p14:tracePt t="12394" x="8058150" y="1993900"/>
          <p14:tracePt t="12411" x="8077200" y="1987550"/>
          <p14:tracePt t="12427" x="8108950" y="1981200"/>
          <p14:tracePt t="12430" x="8115300" y="1974850"/>
          <p14:tracePt t="12445" x="8140700" y="1962150"/>
          <p14:tracePt t="12462" x="8166100" y="1949450"/>
          <p14:tracePt t="12478" x="8210550" y="1943100"/>
          <p14:tracePt t="12495" x="8261350" y="1936750"/>
          <p14:tracePt t="12511" x="8274050" y="1930400"/>
          <p14:tracePt t="12528" x="8286750" y="1924050"/>
          <p14:tracePt t="12544" x="8286750" y="1917700"/>
          <p14:tracePt t="12561" x="8293100" y="1905000"/>
          <p14:tracePt t="12578" x="8299450" y="1885950"/>
          <p14:tracePt t="12594" x="8299450" y="1860550"/>
          <p14:tracePt t="12611" x="8299450" y="1822450"/>
          <p14:tracePt t="12628" x="8305800" y="1809750"/>
          <p14:tracePt t="12645" x="8305800" y="1784350"/>
          <p14:tracePt t="12647" x="8305800" y="1771650"/>
          <p14:tracePt t="12661" x="8305800" y="1765300"/>
          <p14:tracePt t="12678" x="8299450" y="1733550"/>
          <p14:tracePt t="12695" x="8286750" y="1714500"/>
          <p14:tracePt t="12712" x="8274050" y="1695450"/>
          <p14:tracePt t="12729" x="8261350" y="1689100"/>
          <p14:tracePt t="12745" x="8210550" y="1657350"/>
          <p14:tracePt t="12762" x="8159750" y="1631950"/>
          <p14:tracePt t="12778" x="8083550" y="1612900"/>
          <p14:tracePt t="12795" x="7988300" y="1581150"/>
          <p14:tracePt t="12811" x="7931150" y="1574800"/>
          <p14:tracePt t="12828" x="7829550" y="1555750"/>
          <p14:tracePt t="12845" x="7721600" y="1536700"/>
          <p14:tracePt t="12861" x="7626350" y="1524000"/>
          <p14:tracePt t="12878" x="7569200" y="1524000"/>
          <p14:tracePt t="12881" x="7543800" y="1524000"/>
          <p14:tracePt t="12895" x="7467600" y="1511300"/>
          <p14:tracePt t="12911" x="7391400" y="1511300"/>
          <p14:tracePt t="12913" x="7289800" y="1511300"/>
          <p14:tracePt t="12928" x="7194550" y="1498600"/>
          <p14:tracePt t="12945" x="7092950" y="1479550"/>
          <p14:tracePt t="12962" x="6896100" y="1466850"/>
          <p14:tracePt t="12979" x="6788150" y="1454150"/>
          <p14:tracePt t="12996" x="6591300" y="1428750"/>
          <p14:tracePt t="13012" x="6489700" y="1422400"/>
          <p14:tracePt t="13028" x="6318250" y="1409700"/>
          <p14:tracePt t="13045" x="6203950" y="1403350"/>
          <p14:tracePt t="13062" x="6115050" y="1403350"/>
          <p14:tracePt t="13078" x="5943600" y="1397000"/>
          <p14:tracePt t="13081" x="5892800" y="1390650"/>
          <p14:tracePt t="13095" x="5848350" y="1390650"/>
          <p14:tracePt t="13112" x="5753100" y="1384300"/>
          <p14:tracePt t="13128" x="5657850" y="1377950"/>
          <p14:tracePt t="13145" x="5511800" y="1371600"/>
          <p14:tracePt t="13148" x="5467350" y="1371600"/>
          <p14:tracePt t="13162" x="5435600" y="1371600"/>
          <p14:tracePt t="13178" x="5308600" y="1365250"/>
          <p14:tracePt t="13196" x="5245100" y="1365250"/>
          <p14:tracePt t="13212" x="5181600" y="1365250"/>
          <p14:tracePt t="13229" x="5130800" y="1365250"/>
          <p14:tracePt t="13245" x="5060950" y="1365250"/>
          <p14:tracePt t="13262" x="4984750" y="1365250"/>
          <p14:tracePt t="13279" x="4902200" y="1365250"/>
          <p14:tracePt t="13295" x="4800600" y="1365250"/>
          <p14:tracePt t="13312" x="4686300" y="1365250"/>
          <p14:tracePt t="13329" x="4578350" y="1371600"/>
          <p14:tracePt t="13345" x="4457700" y="1377950"/>
          <p14:tracePt t="13347" x="4406900" y="1384300"/>
          <p14:tracePt t="13362" x="4305300" y="1384300"/>
          <p14:tracePt t="13379" x="4191000" y="1390650"/>
          <p14:tracePt t="13395" x="4133850" y="1397000"/>
          <p14:tracePt t="13412" x="3968750" y="1403350"/>
          <p14:tracePt t="13429" x="3879850" y="1403350"/>
          <p14:tracePt t="13446" x="3816350" y="1409700"/>
          <p14:tracePt t="13462" x="3771900" y="1416050"/>
          <p14:tracePt t="13480" x="3714750" y="1422400"/>
          <p14:tracePt t="13496" x="3676650" y="1435100"/>
          <p14:tracePt t="13513" x="3644900" y="1441450"/>
          <p14:tracePt t="13530" x="3568700" y="1454150"/>
          <p14:tracePt t="13546" x="3524250" y="1460500"/>
          <p14:tracePt t="13562" x="3479800" y="1473200"/>
          <p14:tracePt t="13579" x="3378200" y="1485900"/>
          <p14:tracePt t="13580" x="3340100" y="1492250"/>
          <p14:tracePt t="13596" x="3314700" y="1498600"/>
          <p14:tracePt t="13612" x="3187700" y="1524000"/>
          <p14:tracePt t="13629" x="3155950" y="1530350"/>
          <p14:tracePt t="13646" x="3136900" y="1536700"/>
          <p14:tracePt t="13663" x="3117850" y="1549400"/>
          <p14:tracePt t="13680" x="3067050" y="1581150"/>
          <p14:tracePt t="13696" x="3035300" y="1600200"/>
          <p14:tracePt t="13713" x="3009900" y="1619250"/>
          <p14:tracePt t="13730" x="2997200" y="1631950"/>
          <p14:tracePt t="13747" x="2990850" y="1638300"/>
          <p14:tracePt t="13763" x="2984500" y="1644650"/>
          <p14:tracePt t="13779" x="2984500" y="1651000"/>
          <p14:tracePt t="13796" x="2984500" y="1657350"/>
          <p14:tracePt t="13812" x="2984500" y="1670050"/>
          <p14:tracePt t="13829" x="2984500" y="1676400"/>
          <p14:tracePt t="13846" x="2984500" y="1701800"/>
          <p14:tracePt t="13863" x="2990850" y="1720850"/>
          <p14:tracePt t="13879" x="2997200" y="1733550"/>
          <p14:tracePt t="13896" x="3003550" y="1739900"/>
          <p14:tracePt t="13913" x="3009900" y="1746250"/>
          <p14:tracePt t="13930" x="3016250" y="1752600"/>
          <p14:tracePt t="13947" x="3035300" y="1765300"/>
          <p14:tracePt t="13963" x="3067050" y="1778000"/>
          <p14:tracePt t="13980" x="3092450" y="1790700"/>
          <p14:tracePt t="13996" x="3136900" y="1803400"/>
          <p14:tracePt t="14013" x="3181350" y="1816100"/>
          <p14:tracePt t="14029" x="3225800" y="1828800"/>
          <p14:tracePt t="14046" x="3321050" y="1841500"/>
          <p14:tracePt t="14048" x="3365500" y="1841500"/>
          <p14:tracePt t="14063" x="3409950" y="1847850"/>
          <p14:tracePt t="14079" x="3511550" y="1854200"/>
          <p14:tracePt t="14082" x="3562350" y="1854200"/>
          <p14:tracePt t="14097" x="3619500" y="1854200"/>
          <p14:tracePt t="14113" x="3683000" y="1860550"/>
          <p14:tracePt t="14130" x="3721100" y="1860550"/>
          <p14:tracePt t="14146" x="3765550" y="1860550"/>
          <p14:tracePt t="14163" x="3803650" y="1866900"/>
          <p14:tracePt t="14181" x="3841750" y="1873250"/>
          <p14:tracePt t="14197" x="3905250" y="1873250"/>
          <p14:tracePt t="14214" x="3943350" y="1873250"/>
          <p14:tracePt t="14230" x="3956050" y="1873250"/>
          <p14:tracePt t="14247" x="3962400" y="1879600"/>
          <p14:tracePt t="14263" x="3968750" y="1879600"/>
          <p14:tracePt t="14280" x="3975100" y="1879600"/>
          <p14:tracePt t="14313" x="3994150" y="1885950"/>
          <p14:tracePt t="14330" x="4000500" y="1885950"/>
          <p14:tracePt t="14347" x="4006850" y="1885950"/>
          <p14:tracePt t="14615" x="0" y="0"/>
        </p14:tracePtLst>
        <p14:tracePtLst>
          <p14:tracePt t="15302" x="2921000" y="2374900"/>
          <p14:tracePt t="15306" x="2927350" y="2381250"/>
          <p14:tracePt t="15314" x="2940050" y="2387600"/>
          <p14:tracePt t="15331" x="2965450" y="2400300"/>
          <p14:tracePt t="15348" x="3009900" y="2406650"/>
          <p14:tracePt t="15364" x="3086100" y="2419350"/>
          <p14:tracePt t="15381" x="3200400" y="2425700"/>
          <p14:tracePt t="15399" x="3321050" y="2432050"/>
          <p14:tracePt t="15415" x="3467100" y="2438400"/>
          <p14:tracePt t="15432" x="3600450" y="2444750"/>
          <p14:tracePt t="15448" x="3714750" y="2457450"/>
          <p14:tracePt t="15464" x="3803650" y="2457450"/>
          <p14:tracePt t="15481" x="3898900" y="2457450"/>
          <p14:tracePt t="15499" x="3968750" y="2457450"/>
          <p14:tracePt t="15500" x="4006850" y="2451100"/>
          <p14:tracePt t="15515" x="4083050" y="2451100"/>
          <p14:tracePt t="15531" x="4178300" y="2444750"/>
          <p14:tracePt t="15548" x="4273550" y="2444750"/>
          <p14:tracePt t="15565" x="4362450" y="2444750"/>
          <p14:tracePt t="15581" x="4425950" y="2444750"/>
          <p14:tracePt t="15598" x="4521200" y="2444750"/>
          <p14:tracePt t="15615" x="4578350" y="2444750"/>
          <p14:tracePt t="15631" x="4635500" y="2438400"/>
          <p14:tracePt t="15649" x="4692650" y="2438400"/>
          <p14:tracePt t="15666" x="4711700" y="2432050"/>
          <p14:tracePt t="15669" x="4718050" y="2432050"/>
          <p14:tracePt t="15682" x="4718050" y="2425700"/>
          <p14:tracePt t="15699" x="4730750" y="2425700"/>
          <p14:tracePt t="15716" x="4737100" y="2419350"/>
          <p14:tracePt t="15731" x="4756150" y="2419350"/>
          <p14:tracePt t="15733" x="4756150" y="2413000"/>
          <p14:tracePt t="15749" x="4768850" y="2406650"/>
          <p14:tracePt t="15765" x="4775200" y="2400300"/>
          <p14:tracePt t="15782" x="4781550" y="2387600"/>
          <p14:tracePt t="15798" x="4787900" y="2349500"/>
          <p14:tracePt t="15815" x="4794250" y="2330450"/>
          <p14:tracePt t="15832" x="4794250" y="2298700"/>
          <p14:tracePt t="15848" x="4794250" y="2273300"/>
          <p14:tracePt t="15865" x="4787900" y="2254250"/>
          <p14:tracePt t="15882" x="4775200" y="2235200"/>
          <p14:tracePt t="15899" x="4768850" y="2228850"/>
          <p14:tracePt t="15901" x="4762500" y="2222500"/>
          <p14:tracePt t="15916" x="4756150" y="2216150"/>
          <p14:tracePt t="15932" x="4718050" y="2190750"/>
          <p14:tracePt t="15949" x="4686300" y="2171700"/>
          <p14:tracePt t="15953" x="4667250" y="2165350"/>
          <p14:tracePt t="15965" x="4616450" y="2146300"/>
          <p14:tracePt t="15982" x="4540250" y="2120900"/>
          <p14:tracePt t="15984" x="4521200" y="2114550"/>
          <p14:tracePt t="15998" x="4432300" y="2095500"/>
          <p14:tracePt t="16015" x="4324350" y="2063750"/>
          <p14:tracePt t="16032" x="4241800" y="2044700"/>
          <p14:tracePt t="16049" x="4159250" y="2032000"/>
          <p14:tracePt t="16065" x="4083050" y="2019300"/>
          <p14:tracePt t="16082" x="4013200" y="2012950"/>
          <p14:tracePt t="16099" x="3968750" y="2012950"/>
          <p14:tracePt t="16115" x="3892550" y="2012950"/>
          <p14:tracePt t="16132" x="3784600" y="2012950"/>
          <p14:tracePt t="16149" x="3721100" y="2012950"/>
          <p14:tracePt t="16150" x="3695700" y="2012950"/>
          <p14:tracePt t="16166" x="3613150" y="2012950"/>
          <p14:tracePt t="16183" x="3511550" y="2012950"/>
          <p14:tracePt t="16199" x="3397250" y="2006600"/>
          <p14:tracePt t="16216" x="3352800" y="2006600"/>
          <p14:tracePt t="16232" x="3282950" y="2006600"/>
          <p14:tracePt t="16250" x="3251200" y="2006600"/>
          <p14:tracePt t="16266" x="3232150" y="2012950"/>
          <p14:tracePt t="16282" x="3181350" y="2032000"/>
          <p14:tracePt t="16299" x="3124200" y="2063750"/>
          <p14:tracePt t="16316" x="3067050" y="2082800"/>
          <p14:tracePt t="16332" x="2965450" y="2101850"/>
          <p14:tracePt t="16349" x="2889250" y="2120900"/>
          <p14:tracePt t="16366" x="2832100" y="2139950"/>
          <p14:tracePt t="16383" x="2806700" y="2152650"/>
          <p14:tracePt t="16384" x="2800350" y="2159000"/>
          <p14:tracePt t="16416" x="2794000" y="2171700"/>
          <p14:tracePt t="16487" x="2794000" y="2178050"/>
          <p14:tracePt t="16606" x="0" y="0"/>
        </p14:tracePtLst>
        <p14:tracePtLst>
          <p14:tracePt t="16973" x="2901950" y="2051050"/>
          <p14:tracePt t="17018" x="2889250" y="2051050"/>
          <p14:tracePt t="17033" x="2857500" y="2051050"/>
          <p14:tracePt t="17050" x="2844800" y="2057400"/>
          <p14:tracePt t="17066" x="2819400" y="2070100"/>
          <p14:tracePt t="17083" x="2800350" y="2089150"/>
          <p14:tracePt t="17100" x="2781300" y="2095500"/>
          <p14:tracePt t="17117" x="2774950" y="2101850"/>
          <p14:tracePt t="17119" x="2768600" y="2108200"/>
          <p14:tracePt t="17133" x="2768600" y="2114550"/>
          <p14:tracePt t="17151" x="2762250" y="2127250"/>
          <p14:tracePt t="17152" x="2755900" y="2139950"/>
          <p14:tracePt t="17167" x="2749550" y="2152650"/>
          <p14:tracePt t="17184" x="2743200" y="2178050"/>
          <p14:tracePt t="17200" x="2736850" y="2203450"/>
          <p14:tracePt t="17217" x="2736850" y="2228850"/>
          <p14:tracePt t="17233" x="2730500" y="2241550"/>
          <p14:tracePt t="17250" x="2730500" y="2254250"/>
          <p14:tracePt t="17267" x="2730500" y="2266950"/>
          <p14:tracePt t="17284" x="2730500" y="2273300"/>
          <p14:tracePt t="17300" x="2730500" y="2292350"/>
          <p14:tracePt t="17317" x="2730500" y="2311400"/>
          <p14:tracePt t="17319" x="2730500" y="2324100"/>
          <p14:tracePt t="17333" x="2736850" y="2330450"/>
          <p14:tracePt t="17350" x="2755900" y="2368550"/>
          <p14:tracePt t="17354" x="2755900" y="2387600"/>
          <p14:tracePt t="17367" x="2794000" y="2425700"/>
          <p14:tracePt t="17384" x="2813050" y="2444750"/>
          <p14:tracePt t="17386" x="2838450" y="2457450"/>
          <p14:tracePt t="17401" x="2876550" y="2476500"/>
          <p14:tracePt t="17417" x="2895600" y="2482850"/>
          <p14:tracePt t="17434" x="2933700" y="2482850"/>
          <p14:tracePt t="17451" x="2978150" y="2482850"/>
          <p14:tracePt t="17467" x="3035300" y="2482850"/>
          <p14:tracePt t="17484" x="3098800" y="2476500"/>
          <p14:tracePt t="17500" x="3149600" y="2457450"/>
          <p14:tracePt t="17517" x="3187700" y="2451100"/>
          <p14:tracePt t="17534" x="3206750" y="2444750"/>
          <p14:tracePt t="17550" x="3219450" y="2438400"/>
          <p14:tracePt t="17567" x="3225800" y="2432050"/>
          <p14:tracePt t="17584" x="3232150" y="2425700"/>
          <p14:tracePt t="17602" x="3244850" y="2387600"/>
          <p14:tracePt t="17618" x="3251200" y="2362200"/>
          <p14:tracePt t="17634" x="3257550" y="2305050"/>
          <p14:tracePt t="17651" x="3257550" y="2273300"/>
          <p14:tracePt t="17667" x="3257550" y="2235200"/>
          <p14:tracePt t="17684" x="3257550" y="2209800"/>
          <p14:tracePt t="17701" x="3257550" y="2178050"/>
          <p14:tracePt t="17717" x="3257550" y="2165350"/>
          <p14:tracePt t="17734" x="3257550" y="2146300"/>
          <p14:tracePt t="17751" x="3251200" y="2133600"/>
          <p14:tracePt t="17767" x="3244850" y="2120900"/>
          <p14:tracePt t="17784" x="3232150" y="2108200"/>
          <p14:tracePt t="17801" x="3225800" y="2095500"/>
          <p14:tracePt t="17803" x="3219450" y="2089150"/>
          <p14:tracePt t="17817" x="3213100" y="2082800"/>
          <p14:tracePt t="17834" x="3200400" y="2076450"/>
          <p14:tracePt t="17851" x="3200400" y="2070100"/>
          <p14:tracePt t="17868" x="3187700" y="2063750"/>
          <p14:tracePt t="17885" x="3175000" y="2063750"/>
          <p14:tracePt t="17901" x="3143250" y="2057400"/>
          <p14:tracePt t="17918" x="3111500" y="2057400"/>
          <p14:tracePt t="17935" x="3079750" y="2057400"/>
          <p14:tracePt t="17951" x="3016250" y="2057400"/>
          <p14:tracePt t="17968" x="2978150" y="2057400"/>
          <p14:tracePt t="17984" x="2946400" y="2057400"/>
          <p14:tracePt t="18002" x="2914650" y="2057400"/>
          <p14:tracePt t="18018" x="2901950" y="2057400"/>
          <p14:tracePt t="18034" x="2895600" y="2057400"/>
          <p14:tracePt t="18068" x="2889250" y="2057400"/>
          <p14:tracePt t="18072" x="2882900" y="2057400"/>
          <p14:tracePt t="18102" x="2863850" y="2082800"/>
          <p14:tracePt t="18118" x="2851150" y="2101850"/>
          <p14:tracePt t="18135" x="2838450" y="2127250"/>
          <p14:tracePt t="18152" x="2825750" y="2152650"/>
          <p14:tracePt t="18168" x="2813050" y="2184400"/>
          <p14:tracePt t="18185" x="2806700" y="2203450"/>
          <p14:tracePt t="18202" x="2800350" y="2222500"/>
          <p14:tracePt t="18204" x="2794000" y="2241550"/>
          <p14:tracePt t="18218" x="2794000" y="2247900"/>
          <p14:tracePt t="18235" x="2794000" y="2260600"/>
          <p14:tracePt t="18251" x="2787650" y="2273300"/>
          <p14:tracePt t="18268" x="2787650" y="2286000"/>
          <p14:tracePt t="18285" x="2787650" y="2305050"/>
          <p14:tracePt t="18302" x="2787650" y="2311400"/>
          <p14:tracePt t="18304" x="2787650" y="2317750"/>
          <p14:tracePt t="18318" x="2787650" y="2324100"/>
          <p14:tracePt t="18335" x="2787650" y="2336800"/>
          <p14:tracePt t="18352" x="2787650" y="2343150"/>
          <p14:tracePt t="18369" x="2787650" y="2355850"/>
          <p14:tracePt t="18386" x="2794000" y="2368550"/>
          <p14:tracePt t="18402" x="2800350" y="2381250"/>
          <p14:tracePt t="18418" x="2813050" y="2387600"/>
          <p14:tracePt t="18435" x="2819400" y="2393950"/>
          <p14:tracePt t="18452" x="2832100" y="2406650"/>
          <p14:tracePt t="18468" x="2857500" y="2413000"/>
          <p14:tracePt t="18473" x="2863850" y="2413000"/>
          <p14:tracePt t="18485" x="2870200" y="2419350"/>
          <p14:tracePt t="18502" x="2895600" y="2425700"/>
          <p14:tracePt t="18518" x="2921000" y="2425700"/>
          <p14:tracePt t="18535" x="2946400" y="2425700"/>
          <p14:tracePt t="18538" x="2952750" y="2425700"/>
          <p14:tracePt t="18552" x="2965450" y="2425700"/>
          <p14:tracePt t="18569" x="2997200" y="2413000"/>
          <p14:tracePt t="18585" x="3028950" y="2400300"/>
          <p14:tracePt t="18602" x="3048000" y="2381250"/>
          <p14:tracePt t="18619" x="3067050" y="2368550"/>
          <p14:tracePt t="18635" x="3079750" y="2349500"/>
          <p14:tracePt t="18652" x="3086100" y="2336800"/>
          <p14:tracePt t="18668" x="3098800" y="2317750"/>
          <p14:tracePt t="18686" x="3105150" y="2292350"/>
          <p14:tracePt t="18702" x="3111500" y="2266950"/>
          <p14:tracePt t="18719" x="3111500" y="2247900"/>
          <p14:tracePt t="18735" x="3111500" y="2222500"/>
          <p14:tracePt t="18738" x="3111500" y="2216150"/>
          <p14:tracePt t="18752" x="3111500" y="2203450"/>
          <p14:tracePt t="18769" x="3111500" y="2184400"/>
          <p14:tracePt t="18785" x="3111500" y="2171700"/>
          <p14:tracePt t="18804" x="3111500" y="2159000"/>
          <p14:tracePt t="18836" x="3111500" y="2152650"/>
          <p14:tracePt t="18869" x="3111500" y="2139950"/>
          <p14:tracePt t="18885" x="3111500" y="2133600"/>
          <p14:tracePt t="18902" x="3111500" y="2127250"/>
          <p14:tracePt t="18919" x="3111500" y="2120900"/>
          <p14:tracePt t="18936" x="3111500" y="2108200"/>
          <p14:tracePt t="18952" x="3105150" y="2108200"/>
          <p14:tracePt t="18969" x="3105150" y="2101850"/>
          <p14:tracePt t="18986" x="3105150" y="2095500"/>
          <p14:tracePt t="19002" x="3092450" y="2089150"/>
          <p14:tracePt t="19036" x="3092450" y="2082800"/>
          <p14:tracePt t="19052" x="3086100" y="2082800"/>
          <p14:tracePt t="19069" x="3079750" y="2076450"/>
          <p14:tracePt t="19102" x="3079750" y="2070100"/>
          <p14:tracePt t="19119" x="3073400" y="2070100"/>
          <p14:tracePt t="19136" x="3067050" y="2063750"/>
          <p14:tracePt t="19187" x="3067050" y="2057400"/>
          <p14:tracePt t="19192" x="3060700" y="2057400"/>
          <p14:tracePt t="19219" x="3054350" y="2057400"/>
          <p14:tracePt t="19236" x="3048000" y="2057400"/>
          <p14:tracePt t="19253" x="3041650" y="2051050"/>
          <p14:tracePt t="19269" x="3035300" y="2051050"/>
          <p14:tracePt t="19286" x="3028950" y="2051050"/>
          <p14:tracePt t="19303" x="3022600" y="2051050"/>
          <p14:tracePt t="19319" x="3016250" y="2051050"/>
          <p14:tracePt t="19336" x="3009900" y="2051050"/>
          <p14:tracePt t="19353" x="3003550" y="2051050"/>
          <p14:tracePt t="19370" x="2990850" y="2051050"/>
          <p14:tracePt t="19387" x="2978150" y="2051050"/>
          <p14:tracePt t="19403" x="2971800" y="2051050"/>
          <p14:tracePt t="19419" x="2965450" y="2051050"/>
          <p14:tracePt t="19437" x="2959100" y="2051050"/>
          <p14:tracePt t="19485" x="2952750" y="2051050"/>
          <p14:tracePt t="19503" x="2946400" y="2051050"/>
          <p14:tracePt t="19519" x="2940050" y="2051050"/>
          <p14:tracePt t="19536" x="2933700" y="2051050"/>
          <p14:tracePt t="19553" x="2927350" y="2051050"/>
          <p14:tracePt t="19570" x="2921000" y="2051050"/>
          <p14:tracePt t="19586" x="2914650" y="2051050"/>
          <p14:tracePt t="19604" x="2908300" y="2057400"/>
          <p14:tracePt t="19620" x="2895600" y="2057400"/>
          <p14:tracePt t="19637" x="2889250" y="2057400"/>
          <p14:tracePt t="19653" x="2882900" y="2063750"/>
          <p14:tracePt t="19670" x="2870200" y="2070100"/>
          <p14:tracePt t="19686" x="2863850" y="2070100"/>
          <p14:tracePt t="19704" x="2851150" y="2076450"/>
          <p14:tracePt t="19720" x="2844800" y="2076450"/>
          <p14:tracePt t="19737" x="2819400" y="2089150"/>
          <p14:tracePt t="19770" x="2813050" y="2095500"/>
          <p14:tracePt t="19786" x="2806700" y="2101850"/>
          <p14:tracePt t="19803" x="2794000" y="2101850"/>
          <p14:tracePt t="19821" x="2787650" y="2114550"/>
          <p14:tracePt t="19837" x="2781300" y="2114550"/>
          <p14:tracePt t="19853" x="2781300" y="2120900"/>
          <p14:tracePt t="19871" x="2774950" y="2127250"/>
          <p14:tracePt t="19887" x="2768600" y="2133600"/>
          <p14:tracePt t="19890" x="2768600" y="2139950"/>
          <p14:tracePt t="19904" x="2762250" y="2139950"/>
          <p14:tracePt t="19920" x="2762250" y="2146300"/>
          <p14:tracePt t="19937" x="2755900" y="2152650"/>
          <p14:tracePt t="19955" x="2749550" y="2165350"/>
          <p14:tracePt t="19956" x="2749550" y="2171700"/>
          <p14:tracePt t="19971" x="2743200" y="2178050"/>
          <p14:tracePt t="19987" x="2736850" y="2197100"/>
          <p14:tracePt t="20003" x="2730500" y="2209800"/>
          <p14:tracePt t="20020" x="2730500" y="2216150"/>
          <p14:tracePt t="20037" x="2730500" y="2222500"/>
          <p14:tracePt t="20053" x="2730500" y="2228850"/>
          <p14:tracePt t="20071" x="2730500" y="2235200"/>
          <p14:tracePt t="20087" x="2730500" y="2241550"/>
          <p14:tracePt t="20103" x="2730500" y="2254250"/>
          <p14:tracePt t="20121" x="2730500" y="2260600"/>
          <p14:tracePt t="20123" x="2730500" y="2266950"/>
          <p14:tracePt t="20137" x="2730500" y="2273300"/>
          <p14:tracePt t="20154" x="2730500" y="2279650"/>
          <p14:tracePt t="20170" x="2730500" y="2292350"/>
          <p14:tracePt t="20187" x="2730500" y="2305050"/>
          <p14:tracePt t="20204" x="2736850" y="2311400"/>
          <p14:tracePt t="20221" x="2743200" y="2324100"/>
          <p14:tracePt t="20254" x="2755900" y="2336800"/>
          <p14:tracePt t="20270" x="2762250" y="2349500"/>
          <p14:tracePt t="20287" x="2768600" y="2355850"/>
          <p14:tracePt t="20304" x="2774950" y="2355850"/>
          <p14:tracePt t="20321" x="2774950" y="2362200"/>
          <p14:tracePt t="20337" x="2781300" y="2368550"/>
          <p14:tracePt t="20371" x="2781300" y="2374900"/>
          <p14:tracePt t="20388" x="2787650" y="2374900"/>
          <p14:tracePt t="20421" x="2800350" y="2381250"/>
          <p14:tracePt t="20437" x="2806700" y="2387600"/>
          <p14:tracePt t="20455" x="2813050" y="2387600"/>
          <p14:tracePt t="20471" x="2825750" y="2387600"/>
          <p14:tracePt t="20487" x="2844800" y="2393950"/>
          <p14:tracePt t="20504" x="2857500" y="2393950"/>
          <p14:tracePt t="20521" x="2870200" y="2400300"/>
          <p14:tracePt t="20538" x="2889250" y="2406650"/>
          <p14:tracePt t="20554" x="2901950" y="2406650"/>
          <p14:tracePt t="20571" x="2914650" y="2406650"/>
          <p14:tracePt t="20588" x="2933700" y="2406650"/>
          <p14:tracePt t="20604" x="2965450" y="2406650"/>
          <p14:tracePt t="20621" x="2984500" y="2406650"/>
          <p14:tracePt t="20638" x="3003550" y="2406650"/>
          <p14:tracePt t="20640" x="3009900" y="2406650"/>
          <p14:tracePt t="20654" x="3022600" y="2406650"/>
          <p14:tracePt t="20671" x="3035300" y="2406650"/>
          <p14:tracePt t="20688" x="3048000" y="2400300"/>
          <p14:tracePt t="20704" x="3067050" y="2387600"/>
          <p14:tracePt t="20721" x="3098800" y="2381250"/>
          <p14:tracePt t="20738" x="3117850" y="2368550"/>
          <p14:tracePt t="20754" x="3136900" y="2355850"/>
          <p14:tracePt t="20771" x="3149600" y="2349500"/>
          <p14:tracePt t="20788" x="3155950" y="2349500"/>
          <p14:tracePt t="20805" x="3155950" y="2343150"/>
          <p14:tracePt t="20822" x="3155950" y="2330450"/>
          <p14:tracePt t="20838" x="3162300" y="2305050"/>
          <p14:tracePt t="20855" x="3168650" y="2266950"/>
          <p14:tracePt t="20857" x="3175000" y="2228850"/>
          <p14:tracePt t="20871" x="3175000" y="2209800"/>
          <p14:tracePt t="20889" x="3175000" y="2197100"/>
          <p14:tracePt t="20891" x="3175000" y="2190750"/>
          <p14:tracePt t="20921" x="3175000" y="2178050"/>
          <p14:tracePt t="20938" x="3175000" y="2171700"/>
          <p14:tracePt t="20972" x="3175000" y="2165350"/>
          <p14:tracePt t="20988" x="3175000" y="2159000"/>
          <p14:tracePt t="21005" x="3175000" y="2146300"/>
          <p14:tracePt t="21021" x="3175000" y="2133600"/>
          <p14:tracePt t="21038" x="3162300" y="2120900"/>
          <p14:tracePt t="21042" x="3162300" y="2114550"/>
          <p14:tracePt t="21055" x="3162300" y="2108200"/>
          <p14:tracePt t="21072" x="3155950" y="2101850"/>
          <p14:tracePt t="21089" x="3149600" y="2095500"/>
          <p14:tracePt t="21105" x="3143250" y="2089150"/>
          <p14:tracePt t="21138" x="3136900" y="2082800"/>
          <p14:tracePt t="21172" x="3130550" y="2076450"/>
          <p14:tracePt t="21205" x="3124200" y="2070100"/>
          <p14:tracePt t="21222" x="3117850" y="2070100"/>
          <p14:tracePt t="21238" x="3111500" y="2063750"/>
          <p14:tracePt t="21255" x="3098800" y="2063750"/>
          <p14:tracePt t="21272" x="3073400" y="2063750"/>
          <p14:tracePt t="21290" x="3048000" y="2057400"/>
          <p14:tracePt t="21305" x="3022600" y="2057400"/>
          <p14:tracePt t="21308" x="3009900" y="2051050"/>
          <p14:tracePt t="21322" x="2997200" y="2051050"/>
          <p14:tracePt t="21340" x="2971800" y="2051050"/>
          <p14:tracePt t="21342" x="2959100" y="2051050"/>
          <p14:tracePt t="21355" x="2946400" y="2051050"/>
          <p14:tracePt t="21373" x="2927350" y="2051050"/>
          <p14:tracePt t="21375" x="2908300" y="2051050"/>
          <p14:tracePt t="21390" x="2895600" y="2051050"/>
          <p14:tracePt t="21405" x="2876550" y="2051050"/>
          <p14:tracePt t="21422" x="2863850" y="2051050"/>
          <p14:tracePt t="21439" x="2851150" y="2057400"/>
          <p14:tracePt t="21455" x="2825750" y="2070100"/>
          <p14:tracePt t="21472" x="2813050" y="2076450"/>
          <p14:tracePt t="21489" x="2794000" y="2082800"/>
          <p14:tracePt t="21505" x="2781300" y="2089150"/>
          <p14:tracePt t="21540" x="2774950" y="2095500"/>
          <p14:tracePt t="21556" x="2774950" y="2101850"/>
          <p14:tracePt t="21797" x="0" y="0"/>
        </p14:tracePtLst>
        <p14:tracePtLst>
          <p14:tracePt t="52709" x="3384550" y="3879850"/>
          <p14:tracePt t="52714" x="3378200" y="3879850"/>
          <p14:tracePt t="52733" x="3371850" y="3873500"/>
          <p14:tracePt t="52744" x="3371850" y="3867150"/>
          <p14:tracePt t="52761" x="3340100" y="3841750"/>
          <p14:tracePt t="52778" x="3327400" y="3835400"/>
          <p14:tracePt t="52794" x="3308350" y="3829050"/>
          <p14:tracePt t="52811" x="3289300" y="3816350"/>
          <p14:tracePt t="52828" x="3276600" y="3816350"/>
          <p14:tracePt t="52844" x="3257550" y="3816350"/>
          <p14:tracePt t="52860" x="3213100" y="3816350"/>
          <p14:tracePt t="52877" x="3162300" y="3816350"/>
          <p14:tracePt t="52894" x="3130550" y="3816350"/>
          <p14:tracePt t="52911" x="3060700" y="3835400"/>
          <p14:tracePt t="52927" x="2984500" y="3848100"/>
          <p14:tracePt t="52929" x="2940050" y="3854450"/>
          <p14:tracePt t="52944" x="2927350" y="3860800"/>
          <p14:tracePt t="52961" x="2882900" y="3867150"/>
          <p14:tracePt t="52982" x="2882900" y="3873500"/>
          <p14:tracePt t="52995" x="2876550" y="3873500"/>
          <p14:tracePt t="53012" x="2870200" y="3879850"/>
          <p14:tracePt t="53044" x="2851150" y="3898900"/>
          <p14:tracePt t="53061" x="2844800" y="3911600"/>
          <p14:tracePt t="53077" x="2825750" y="3949700"/>
          <p14:tracePt t="53095" x="2819400" y="3975100"/>
          <p14:tracePt t="53099" x="2800350" y="4006850"/>
          <p14:tracePt t="53111" x="2794000" y="4019550"/>
          <p14:tracePt t="53127" x="2787650" y="4070350"/>
          <p14:tracePt t="53144" x="2787650" y="4108450"/>
          <p14:tracePt t="53161" x="2787650" y="4197350"/>
          <p14:tracePt t="53163" x="2794000" y="4222750"/>
          <p14:tracePt t="53178" x="2800350" y="4248150"/>
          <p14:tracePt t="53195" x="2838450" y="4349750"/>
          <p14:tracePt t="53211" x="2882900" y="4419600"/>
          <p14:tracePt t="53228" x="2914650" y="4464050"/>
          <p14:tracePt t="53245" x="2990850" y="4546600"/>
          <p14:tracePt t="53261" x="3060700" y="4622800"/>
          <p14:tracePt t="53278" x="3098800" y="4660900"/>
          <p14:tracePt t="53295" x="3155950" y="4718050"/>
          <p14:tracePt t="53312" x="3187700" y="4749800"/>
          <p14:tracePt t="53328" x="3244850" y="4800600"/>
          <p14:tracePt t="53345" x="3282950" y="4838700"/>
          <p14:tracePt t="53361" x="3308350" y="4857750"/>
          <p14:tracePt t="53378" x="3346450" y="4895850"/>
          <p14:tracePt t="53395" x="3371850" y="4921250"/>
          <p14:tracePt t="53397" x="3403600" y="4946650"/>
          <p14:tracePt t="53411" x="3422650" y="4959350"/>
          <p14:tracePt t="53428" x="3492500" y="4997450"/>
          <p14:tracePt t="53430" x="3511550" y="5010150"/>
          <p14:tracePt t="53445" x="3562350" y="5041900"/>
          <p14:tracePt t="53461" x="3638550" y="5067300"/>
          <p14:tracePt t="53478" x="3702050" y="5092700"/>
          <p14:tracePt t="53496" x="3740150" y="5105400"/>
          <p14:tracePt t="53512" x="3797300" y="5130800"/>
          <p14:tracePt t="53528" x="3848100" y="5156200"/>
          <p14:tracePt t="53545" x="3956050" y="5207000"/>
          <p14:tracePt t="53562" x="4083050" y="5251450"/>
          <p14:tracePt t="53578" x="4146550" y="5276850"/>
          <p14:tracePt t="53595" x="4260850" y="5308600"/>
          <p14:tracePt t="53611" x="4337050" y="5334000"/>
          <p14:tracePt t="53628" x="4438650" y="5365750"/>
          <p14:tracePt t="53632" x="4470400" y="5372100"/>
          <p14:tracePt t="53645" x="4527550" y="5384800"/>
          <p14:tracePt t="53662" x="4559300" y="5391150"/>
          <p14:tracePt t="53678" x="4603750" y="5397500"/>
          <p14:tracePt t="53695" x="4610100" y="5397500"/>
          <p14:tracePt t="53712" x="4616450" y="5397500"/>
          <p14:tracePt t="53729" x="4622800" y="5397500"/>
          <p14:tracePt t="53745" x="4629150" y="5397500"/>
          <p14:tracePt t="53763" x="4648200" y="5397500"/>
          <p14:tracePt t="53779" x="4660900" y="5397500"/>
          <p14:tracePt t="53795" x="4679950" y="5397500"/>
          <p14:tracePt t="53813" x="4705350" y="5397500"/>
          <p14:tracePt t="53828" x="4711700" y="5391150"/>
          <p14:tracePt t="53845" x="4718050" y="5378450"/>
          <p14:tracePt t="53862" x="4730750" y="5353050"/>
          <p14:tracePt t="53878" x="4737100" y="5314950"/>
          <p14:tracePt t="53895" x="4737100" y="5276850"/>
          <p14:tracePt t="53912" x="4737100" y="5226050"/>
          <p14:tracePt t="53913" x="4737100" y="5194300"/>
          <p14:tracePt t="53929" x="4724400" y="5105400"/>
          <p14:tracePt t="53945" x="4705350" y="5054600"/>
          <p14:tracePt t="53962" x="4692650" y="5016500"/>
          <p14:tracePt t="53979" x="4673600" y="4978400"/>
          <p14:tracePt t="53996" x="4654550" y="4953000"/>
          <p14:tracePt t="54013" x="4610100" y="4895850"/>
          <p14:tracePt t="54029" x="4572000" y="4857750"/>
          <p14:tracePt t="54045" x="4514850" y="4813300"/>
          <p14:tracePt t="54062" x="4457700" y="4756150"/>
          <p14:tracePt t="54079" x="4343400" y="4660900"/>
          <p14:tracePt t="54081" x="4311650" y="4635500"/>
          <p14:tracePt t="54095" x="4273550" y="4622800"/>
          <p14:tracePt t="54112" x="4210050" y="4584700"/>
          <p14:tracePt t="54113" x="4178300" y="4565650"/>
          <p14:tracePt t="54129" x="4146550" y="4552950"/>
          <p14:tracePt t="54145" x="4089400" y="4527550"/>
          <p14:tracePt t="54147" x="4019550" y="4495800"/>
          <p14:tracePt t="54162" x="3981450" y="4483100"/>
          <p14:tracePt t="54179" x="3886200" y="4451350"/>
          <p14:tracePt t="54195" x="3816350" y="4419600"/>
          <p14:tracePt t="54213" x="3740150" y="4381500"/>
          <p14:tracePt t="54230" x="3657600" y="4337050"/>
          <p14:tracePt t="54246" x="3581400" y="4292600"/>
          <p14:tracePt t="54262" x="3517900" y="4248150"/>
          <p14:tracePt t="54280" x="3448050" y="4203700"/>
          <p14:tracePt t="54296" x="3422650" y="4184650"/>
          <p14:tracePt t="54313" x="3378200" y="4152900"/>
          <p14:tracePt t="54315" x="3365500" y="4140200"/>
          <p14:tracePt t="54329" x="3346450" y="4127500"/>
          <p14:tracePt t="54346" x="3295650" y="4089400"/>
          <p14:tracePt t="54347" x="3282950" y="4083050"/>
          <p14:tracePt t="54363" x="3232150" y="4051300"/>
          <p14:tracePt t="54379" x="3213100" y="4032250"/>
          <p14:tracePt t="54396" x="3181350" y="4006850"/>
          <p14:tracePt t="54413" x="3143250" y="3962400"/>
          <p14:tracePt t="54429" x="3124200" y="3943350"/>
          <p14:tracePt t="54446" x="3098800" y="3924300"/>
          <p14:tracePt t="54462" x="3079750" y="3917950"/>
          <p14:tracePt t="54480" x="3060700" y="3911600"/>
          <p14:tracePt t="54497" x="3054350" y="3905250"/>
          <p14:tracePt t="54513" x="3048000" y="3898900"/>
          <p14:tracePt t="54530" x="3041650" y="3898900"/>
          <p14:tracePt t="54546" x="3022600" y="3898900"/>
          <p14:tracePt t="54563" x="2997200" y="3898900"/>
          <p14:tracePt t="54579" x="2946400" y="3898900"/>
          <p14:tracePt t="54582" x="2927350" y="3898900"/>
          <p14:tracePt t="54596" x="2914650" y="3898900"/>
          <p14:tracePt t="54613" x="2870200" y="3898900"/>
          <p14:tracePt t="54629" x="2857500" y="3898900"/>
          <p14:tracePt t="54646" x="2851150" y="3898900"/>
          <p14:tracePt t="54663" x="2851150" y="3905250"/>
          <p14:tracePt t="54679" x="2844800" y="3905250"/>
          <p14:tracePt t="54696" x="2838450" y="3911600"/>
          <p14:tracePt t="54713" x="2832100" y="3930650"/>
          <p14:tracePt t="54730" x="2825750" y="3949700"/>
          <p14:tracePt t="54747" x="2825750" y="3975100"/>
          <p14:tracePt t="54763" x="2825750" y="4019550"/>
          <p14:tracePt t="54780" x="2825750" y="4064000"/>
          <p14:tracePt t="54783" x="2832100" y="4076700"/>
          <p14:tracePt t="54796" x="2838450" y="4095750"/>
          <p14:tracePt t="54813" x="2863850" y="4152900"/>
          <p14:tracePt t="54814" x="2876550" y="4171950"/>
          <p14:tracePt t="54830" x="2901950" y="4210050"/>
          <p14:tracePt t="54847" x="2933700" y="4267200"/>
          <p14:tracePt t="54863" x="2990850" y="4337050"/>
          <p14:tracePt t="54880" x="3022600" y="4375150"/>
          <p14:tracePt t="54896" x="3067050" y="4445000"/>
          <p14:tracePt t="54913" x="3086100" y="4476750"/>
          <p14:tracePt t="54930" x="3105150" y="4502150"/>
          <p14:tracePt t="54946" x="3143250" y="4572000"/>
          <p14:tracePt t="54964" x="3175000" y="4622800"/>
          <p14:tracePt t="54980" x="3213100" y="4686300"/>
          <p14:tracePt t="54997" x="3251200" y="4730750"/>
          <p14:tracePt t="55014" x="3308350" y="4781550"/>
          <p14:tracePt t="55030" x="3333750" y="4813300"/>
          <p14:tracePt t="55047" x="3371850" y="4845050"/>
          <p14:tracePt t="55049" x="3384550" y="4857750"/>
          <p14:tracePt t="55063" x="3403600" y="4870450"/>
          <p14:tracePt t="55080" x="3441700" y="4902200"/>
          <p14:tracePt t="55081" x="3454400" y="4921250"/>
          <p14:tracePt t="55097" x="3492500" y="4965700"/>
          <p14:tracePt t="55113" x="3600450" y="5060950"/>
          <p14:tracePt t="55130" x="3695700" y="5137150"/>
          <p14:tracePt t="55147" x="3771900" y="5200650"/>
          <p14:tracePt t="55163" x="3829050" y="5238750"/>
          <p14:tracePt t="55180" x="3854450" y="5245100"/>
          <p14:tracePt t="55197" x="3886200" y="5264150"/>
          <p14:tracePt t="55214" x="3911600" y="5283200"/>
          <p14:tracePt t="55218" x="3924300" y="5289550"/>
          <p14:tracePt t="55231" x="3930650" y="5302250"/>
          <p14:tracePt t="55247" x="3962400" y="5327650"/>
          <p14:tracePt t="55264" x="3981450" y="5346700"/>
          <p14:tracePt t="55280" x="3994150" y="5353050"/>
          <p14:tracePt t="55297" x="4006850" y="5359400"/>
          <p14:tracePt t="55313" x="4032250" y="5378450"/>
          <p14:tracePt t="55330" x="4064000" y="5397500"/>
          <p14:tracePt t="55347" x="4083050" y="5403850"/>
          <p14:tracePt t="55364" x="4089400" y="5410200"/>
          <p14:tracePt t="55381" x="4102100" y="5410200"/>
          <p14:tracePt t="55397" x="4121150" y="5422900"/>
          <p14:tracePt t="55414" x="4152900" y="5441950"/>
          <p14:tracePt t="55431" x="4222750" y="5467350"/>
          <p14:tracePt t="55447" x="4273550" y="5486400"/>
          <p14:tracePt t="55465" x="4292600" y="5492750"/>
          <p14:tracePt t="55467" x="4298950" y="5492750"/>
          <p14:tracePt t="55481" x="4305300" y="5492750"/>
          <p14:tracePt t="55659" x="4311650" y="5492750"/>
          <p14:tracePt t="55768" x="0" y="0"/>
        </p14:tracePtLst>
        <p14:tracePtLst>
          <p14:tracePt t="60234" x="2997200" y="3962400"/>
          <p14:tracePt t="60243" x="2997200" y="3956050"/>
          <p14:tracePt t="60253" x="2997200" y="3949700"/>
          <p14:tracePt t="60270" x="2990850" y="3937000"/>
          <p14:tracePt t="60286" x="2984500" y="3930650"/>
          <p14:tracePt t="60320" x="2978150" y="3924300"/>
          <p14:tracePt t="60336" x="2965450" y="3924300"/>
          <p14:tracePt t="60353" x="2946400" y="3924300"/>
          <p14:tracePt t="60370" x="2914650" y="3924300"/>
          <p14:tracePt t="60387" x="2863850" y="3924300"/>
          <p14:tracePt t="60404" x="2800350" y="3943350"/>
          <p14:tracePt t="60420" x="2781300" y="3956050"/>
          <p14:tracePt t="60437" x="2762250" y="3975100"/>
          <p14:tracePt t="60454" x="2755900" y="3994150"/>
          <p14:tracePt t="60471" x="2755900" y="4013200"/>
          <p14:tracePt t="60487" x="2755900" y="4032250"/>
          <p14:tracePt t="60503" x="2762250" y="4044950"/>
          <p14:tracePt t="60520" x="2768600" y="4044950"/>
          <p14:tracePt t="60537" x="2774950" y="4051300"/>
          <p14:tracePt t="60538" x="2781300" y="4051300"/>
          <p14:tracePt t="60553" x="2806700" y="4051300"/>
          <p14:tracePt t="60570" x="2819400" y="4051300"/>
          <p14:tracePt t="60574" x="2832100" y="4051300"/>
          <p14:tracePt t="60587" x="2882900" y="4044950"/>
          <p14:tracePt t="60603" x="2914650" y="4038600"/>
          <p14:tracePt t="60621" x="2921000" y="4032250"/>
          <p14:tracePt t="60821" x="0" y="0"/>
        </p14:tracePtLst>
        <p14:tracePtLst>
          <p14:tracePt t="62811" x="4159250" y="2940050"/>
          <p14:tracePt t="62829" x="4159250" y="2933700"/>
          <p14:tracePt t="62857" x="4159250" y="2921000"/>
          <p14:tracePt t="62874" x="4146550" y="2914650"/>
          <p14:tracePt t="62890" x="4121150" y="2908300"/>
          <p14:tracePt t="62906" x="4083050" y="2889250"/>
          <p14:tracePt t="62923" x="4032250" y="2882900"/>
          <p14:tracePt t="62940" x="4000500" y="2863850"/>
          <p14:tracePt t="62956" x="3943350" y="2857500"/>
          <p14:tracePt t="62973" x="3892550" y="2851150"/>
          <p14:tracePt t="62990" x="3860800" y="2838450"/>
          <p14:tracePt t="62992" x="3835400" y="2832100"/>
          <p14:tracePt t="63006" x="3810000" y="2832100"/>
          <p14:tracePt t="63023" x="3759200" y="2832100"/>
          <p14:tracePt t="63040" x="3721100" y="2825750"/>
          <p14:tracePt t="63057" x="3689350" y="2825750"/>
          <p14:tracePt t="63073" x="3663950" y="2825750"/>
          <p14:tracePt t="63090" x="3625850" y="2825750"/>
          <p14:tracePt t="63106" x="3581400" y="2832100"/>
          <p14:tracePt t="63123" x="3543300" y="2838450"/>
          <p14:tracePt t="63140" x="3511550" y="2851150"/>
          <p14:tracePt t="63156" x="3498850" y="2857500"/>
          <p14:tracePt t="63173" x="3492500" y="2863850"/>
          <p14:tracePt t="63190" x="3486150" y="2870200"/>
          <p14:tracePt t="63207" x="3479800" y="2870200"/>
          <p14:tracePt t="63223" x="3479800" y="2882900"/>
          <p14:tracePt t="63226" x="3479800" y="2889250"/>
          <p14:tracePt t="63240" x="3479800" y="2895600"/>
          <p14:tracePt t="63257" x="3479800" y="2927350"/>
          <p14:tracePt t="63274" x="3479800" y="2940050"/>
          <p14:tracePt t="63290" x="3479800" y="2959100"/>
          <p14:tracePt t="63307" x="3492500" y="2978150"/>
          <p14:tracePt t="63324" x="3511550" y="3003550"/>
          <p14:tracePt t="63341" x="3524250" y="3022600"/>
          <p14:tracePt t="63357" x="3549650" y="3048000"/>
          <p14:tracePt t="63375" x="3587750" y="3073400"/>
          <p14:tracePt t="63391" x="3638550" y="3105150"/>
          <p14:tracePt t="63407" x="3695700" y="3124200"/>
          <p14:tracePt t="63423" x="3733800" y="3143250"/>
          <p14:tracePt t="63440" x="3816350" y="3168650"/>
          <p14:tracePt t="63457" x="3905250" y="3187700"/>
          <p14:tracePt t="63474" x="3962400" y="3200400"/>
          <p14:tracePt t="63476" x="4006850" y="3206750"/>
          <p14:tracePt t="63490" x="4025900" y="3213100"/>
          <p14:tracePt t="63507" x="4146550" y="3244850"/>
          <p14:tracePt t="63524" x="4241800" y="3263900"/>
          <p14:tracePt t="63540" x="4324350" y="3289300"/>
          <p14:tracePt t="63557" x="4413250" y="3314700"/>
          <p14:tracePt t="63574" x="4495800" y="3333750"/>
          <p14:tracePt t="63591" x="4584700" y="3359150"/>
          <p14:tracePt t="63607" x="4686300" y="3384550"/>
          <p14:tracePt t="63624" x="4781550" y="3403600"/>
          <p14:tracePt t="63641" x="4845050" y="3422650"/>
          <p14:tracePt t="63657" x="4965700" y="3448050"/>
          <p14:tracePt t="63674" x="5099050" y="3473450"/>
          <p14:tracePt t="63676" x="5137150" y="3486150"/>
          <p14:tracePt t="63691" x="5181600" y="3492500"/>
          <p14:tracePt t="63707" x="5302250" y="3530600"/>
          <p14:tracePt t="63724" x="5372100" y="3543300"/>
          <p14:tracePt t="63741" x="5499100" y="3581400"/>
          <p14:tracePt t="63742" x="5530850" y="3587750"/>
          <p14:tracePt t="63757" x="5607050" y="3606800"/>
          <p14:tracePt t="63774" x="5715000" y="3625850"/>
          <p14:tracePt t="63791" x="5778500" y="3632200"/>
          <p14:tracePt t="63807" x="5854700" y="3644900"/>
          <p14:tracePt t="63825" x="5899150" y="3657600"/>
          <p14:tracePt t="63841" x="5937250" y="3663950"/>
          <p14:tracePt t="63857" x="5969000" y="3676650"/>
          <p14:tracePt t="63874" x="6019800" y="3689350"/>
          <p14:tracePt t="63891" x="6089650" y="3708400"/>
          <p14:tracePt t="63907" x="6178550" y="3721100"/>
          <p14:tracePt t="63909" x="6197600" y="3727450"/>
          <p14:tracePt t="63924" x="6242050" y="3740150"/>
          <p14:tracePt t="63941" x="6381750" y="3765550"/>
          <p14:tracePt t="63958" x="6457950" y="3784600"/>
          <p14:tracePt t="63974" x="6534150" y="3797300"/>
          <p14:tracePt t="63991" x="6597650" y="3810000"/>
          <p14:tracePt t="64008" x="6654800" y="3822700"/>
          <p14:tracePt t="64024" x="6692900" y="3829050"/>
          <p14:tracePt t="64041" x="6769100" y="3848100"/>
          <p14:tracePt t="64058" x="6845300" y="3860800"/>
          <p14:tracePt t="64074" x="6896100" y="3873500"/>
          <p14:tracePt t="64092" x="6972300" y="3892550"/>
          <p14:tracePt t="64108" x="7042150" y="3911600"/>
          <p14:tracePt t="64124" x="7092950" y="3924300"/>
          <p14:tracePt t="64142" x="7207250" y="3968750"/>
          <p14:tracePt t="64144" x="7239000" y="3981450"/>
          <p14:tracePt t="64158" x="7264400" y="3981450"/>
          <p14:tracePt t="64175" x="7359650" y="4019550"/>
          <p14:tracePt t="64177" x="7391400" y="4019550"/>
          <p14:tracePt t="64192" x="7435850" y="4032250"/>
          <p14:tracePt t="64208" x="7480300" y="4038600"/>
          <p14:tracePt t="64224" x="7594600" y="4044950"/>
          <p14:tracePt t="64242" x="7670800" y="4044950"/>
          <p14:tracePt t="64258" x="7740650" y="4044950"/>
          <p14:tracePt t="64275" x="7861300" y="4032250"/>
          <p14:tracePt t="64291" x="7899400" y="4019550"/>
          <p14:tracePt t="64308" x="7943850" y="4013200"/>
          <p14:tracePt t="64325" x="7969250" y="4013200"/>
          <p14:tracePt t="64342" x="7975600" y="4013200"/>
          <p14:tracePt t="64358" x="7975600" y="4006850"/>
          <p14:tracePt t="64375" x="7988300" y="4006850"/>
          <p14:tracePt t="64392" x="8020050" y="4006850"/>
          <p14:tracePt t="64408" x="8077200" y="4006850"/>
          <p14:tracePt t="64410" x="8115300" y="4006850"/>
          <p14:tracePt t="64425" x="8159750" y="4006850"/>
          <p14:tracePt t="64441" x="8178800" y="4000500"/>
          <p14:tracePt t="64475" x="8178800" y="3994150"/>
          <p14:tracePt t="64491" x="8178800" y="3975100"/>
          <p14:tracePt t="64508" x="8172450" y="3943350"/>
          <p14:tracePt t="64525" x="8159750" y="3911600"/>
          <p14:tracePt t="64542" x="8140700" y="3867150"/>
          <p14:tracePt t="64559" x="8121650" y="3841750"/>
          <p14:tracePt t="64576" x="8096250" y="3822700"/>
          <p14:tracePt t="64592" x="8058150" y="3797300"/>
          <p14:tracePt t="64608" x="8026400" y="3778250"/>
          <p14:tracePt t="64626" x="7994650" y="3759200"/>
          <p14:tracePt t="64642" x="7931150" y="3733800"/>
          <p14:tracePt t="64644" x="7905750" y="3727450"/>
          <p14:tracePt t="64658" x="7874000" y="3721100"/>
          <p14:tracePt t="64675" x="7753350" y="3689350"/>
          <p14:tracePt t="64692" x="7645400" y="3663950"/>
          <p14:tracePt t="64708" x="7550150" y="3644900"/>
          <p14:tracePt t="64725" x="7454900" y="3613150"/>
          <p14:tracePt t="64742" x="7353300" y="3594100"/>
          <p14:tracePt t="64758" x="7264400" y="3575050"/>
          <p14:tracePt t="64775" x="7181850" y="3556000"/>
          <p14:tracePt t="64792" x="7073900" y="3530600"/>
          <p14:tracePt t="64809" x="6965950" y="3511550"/>
          <p14:tracePt t="64826" x="6858000" y="3486150"/>
          <p14:tracePt t="64842" x="6756400" y="3460750"/>
          <p14:tracePt t="64859" x="6654800" y="3435350"/>
          <p14:tracePt t="64875" x="6521450" y="3409950"/>
          <p14:tracePt t="64892" x="6419850" y="3378200"/>
          <p14:tracePt t="64894" x="6356350" y="3371850"/>
          <p14:tracePt t="64909" x="6286500" y="3359150"/>
          <p14:tracePt t="64926" x="6108700" y="3321050"/>
          <p14:tracePt t="64942" x="5962650" y="3282950"/>
          <p14:tracePt t="64959" x="5829300" y="3257550"/>
          <p14:tracePt t="64975" x="5715000" y="3232150"/>
          <p14:tracePt t="64992" x="5594350" y="3200400"/>
          <p14:tracePt t="65009" x="5467350" y="3175000"/>
          <p14:tracePt t="65026" x="5314950" y="3143250"/>
          <p14:tracePt t="65043" x="5207000" y="3124200"/>
          <p14:tracePt t="65059" x="5067300" y="3092450"/>
          <p14:tracePt t="65075" x="4978400" y="3067050"/>
          <p14:tracePt t="65093" x="4883150" y="3048000"/>
          <p14:tracePt t="65094" x="4857750" y="3041650"/>
          <p14:tracePt t="65109" x="4806950" y="3035300"/>
          <p14:tracePt t="65126" x="4699000" y="3016250"/>
          <p14:tracePt t="65143" x="4584700" y="2997200"/>
          <p14:tracePt t="65159" x="4419600" y="2978150"/>
          <p14:tracePt t="65176" x="4330700" y="2965450"/>
          <p14:tracePt t="65192" x="4241800" y="2952750"/>
          <p14:tracePt t="65209" x="4159250" y="2946400"/>
          <p14:tracePt t="65226" x="4076700" y="2933700"/>
          <p14:tracePt t="65242" x="4000500" y="2933700"/>
          <p14:tracePt t="65259" x="3924300" y="2933700"/>
          <p14:tracePt t="65276" x="3854450" y="2933700"/>
          <p14:tracePt t="65293" x="3797300" y="2933700"/>
          <p14:tracePt t="65309" x="3740150" y="2933700"/>
          <p14:tracePt t="65326" x="3695700" y="2933700"/>
          <p14:tracePt t="65327" x="3683000" y="2933700"/>
          <p14:tracePt t="65343" x="3670300" y="2933700"/>
          <p14:tracePt t="65360" x="3619500" y="2933700"/>
          <p14:tracePt t="65376" x="3594100" y="2933700"/>
          <p14:tracePt t="65393" x="3587750" y="2933700"/>
          <p14:tracePt t="65394" x="3581400" y="2933700"/>
          <p14:tracePt t="65410" x="3568700" y="2933700"/>
          <p14:tracePt t="65426" x="3556000" y="2933700"/>
          <p14:tracePt t="65459" x="3543300" y="2940050"/>
          <p14:tracePt t="65476" x="3536950" y="2959100"/>
          <p14:tracePt t="65493" x="3517900" y="2984500"/>
          <p14:tracePt t="65510" x="3517900" y="3009900"/>
          <p14:tracePt t="65526" x="3511550" y="3028950"/>
          <p14:tracePt t="65544" x="3511550" y="3048000"/>
          <p14:tracePt t="65559" x="3530600" y="3073400"/>
          <p14:tracePt t="65561" x="3549650" y="3086100"/>
          <p14:tracePt t="65576" x="3587750" y="3111500"/>
          <p14:tracePt t="65593" x="3663950" y="3155950"/>
          <p14:tracePt t="65594" x="3708400" y="3175000"/>
          <p14:tracePt t="65609" x="3835400" y="3219450"/>
          <p14:tracePt t="65626" x="3937000" y="3251200"/>
          <p14:tracePt t="65643" x="4070350" y="3276600"/>
          <p14:tracePt t="65660" x="4171950" y="3308350"/>
          <p14:tracePt t="65676" x="4279900" y="3346450"/>
          <p14:tracePt t="65693" x="4400550" y="3390900"/>
          <p14:tracePt t="65710" x="4546600" y="3448050"/>
          <p14:tracePt t="65726" x="4641850" y="3479800"/>
          <p14:tracePt t="65743" x="4756150" y="3511550"/>
          <p14:tracePt t="65760" x="4927600" y="3543300"/>
          <p14:tracePt t="65777" x="5060950" y="3568700"/>
          <p14:tracePt t="65794" x="5219700" y="3606800"/>
          <p14:tracePt t="65796" x="5340350" y="3632200"/>
          <p14:tracePt t="65810" x="5391150" y="3638550"/>
          <p14:tracePt t="65827" x="5537200" y="3676650"/>
          <p14:tracePt t="65829" x="5632450" y="3695700"/>
          <p14:tracePt t="65844" x="5765800" y="3721100"/>
          <p14:tracePt t="65861" x="5899150" y="3752850"/>
          <p14:tracePt t="65876" x="5937250" y="3759200"/>
          <p14:tracePt t="65893" x="6108700" y="3784600"/>
          <p14:tracePt t="65910" x="6242050" y="3816350"/>
          <p14:tracePt t="65927" x="6375400" y="3835400"/>
          <p14:tracePt t="65943" x="6451600" y="3848100"/>
          <p14:tracePt t="65960" x="6604000" y="3867150"/>
          <p14:tracePt t="65977" x="6692900" y="3879850"/>
          <p14:tracePt t="65993" x="6832600" y="3898900"/>
          <p14:tracePt t="66010" x="6902450" y="3905250"/>
          <p14:tracePt t="66027" x="7004050" y="3924300"/>
          <p14:tracePt t="66030" x="7042150" y="3930650"/>
          <p14:tracePt t="66044" x="7080250" y="3937000"/>
          <p14:tracePt t="66060" x="7207250" y="3962400"/>
          <p14:tracePt t="66062" x="7245350" y="3968750"/>
          <p14:tracePt t="66077" x="7289800" y="3981450"/>
          <p14:tracePt t="66094" x="7410450" y="4000500"/>
          <p14:tracePt t="66110" x="7543800" y="4025900"/>
          <p14:tracePt t="66127" x="7613650" y="4032250"/>
          <p14:tracePt t="66143" x="7696200" y="4051300"/>
          <p14:tracePt t="66160" x="7766050" y="4064000"/>
          <p14:tracePt t="66177" x="7829550" y="4070350"/>
          <p14:tracePt t="66194" x="7899400" y="4083050"/>
          <p14:tracePt t="66210" x="7918450" y="4083050"/>
          <p14:tracePt t="66227" x="7950200" y="4083050"/>
          <p14:tracePt t="66244" x="8001000" y="4083050"/>
          <p14:tracePt t="66260" x="8058150" y="4083050"/>
          <p14:tracePt t="66278" x="8102600" y="4083050"/>
          <p14:tracePt t="66294" x="8108950" y="4083050"/>
          <p14:tracePt t="66397" x="8108950" y="4076700"/>
          <p14:tracePt t="66419" x="8108950" y="4070350"/>
          <p14:tracePt t="66650" x="0" y="0"/>
        </p14:tracePtLst>
        <p14:tracePtLst>
          <p14:tracePt t="67636" x="3613150" y="3086100"/>
          <p14:tracePt t="67741" x="3619500" y="3086100"/>
          <p14:tracePt t="67748" x="3632200" y="3086100"/>
          <p14:tracePt t="67763" x="3651250" y="3092450"/>
          <p14:tracePt t="67779" x="3670300" y="3098800"/>
          <p14:tracePt t="67796" x="3695700" y="3105150"/>
          <p14:tracePt t="67812" x="3714750" y="3111500"/>
          <p14:tracePt t="67830" x="3746500" y="3124200"/>
          <p14:tracePt t="67846" x="3759200" y="3124200"/>
          <p14:tracePt t="67862" x="3771900" y="3130550"/>
          <p14:tracePt t="67879" x="3784600" y="3130550"/>
          <p14:tracePt t="68266" x="3790950" y="3136900"/>
          <p14:tracePt t="68280" x="3822700" y="3149600"/>
          <p14:tracePt t="68297" x="3892550" y="3168650"/>
          <p14:tracePt t="68313" x="3987800" y="3181350"/>
          <p14:tracePt t="68330" x="4102100" y="3200400"/>
          <p14:tracePt t="68346" x="4229100" y="3238500"/>
          <p14:tracePt t="68363" x="4362450" y="3263900"/>
          <p14:tracePt t="68380" x="4483100" y="3302000"/>
          <p14:tracePt t="68396" x="4572000" y="3333750"/>
          <p14:tracePt t="68398" x="4616450" y="3359150"/>
          <p14:tracePt t="68413" x="4699000" y="3384550"/>
          <p14:tracePt t="68430" x="4775200" y="3416300"/>
          <p14:tracePt t="68446" x="4927600" y="3454400"/>
          <p14:tracePt t="68463" x="5073650" y="3479800"/>
          <p14:tracePt t="68480" x="5238750" y="3511550"/>
          <p14:tracePt t="68496" x="5397500" y="3524250"/>
          <p14:tracePt t="68514" x="5537200" y="3536950"/>
          <p14:tracePt t="68530" x="5600700" y="3543300"/>
          <p14:tracePt t="68547" x="5613400" y="3543300"/>
          <p14:tracePt t="68580" x="5613400" y="3549650"/>
          <p14:tracePt t="68597" x="5619750" y="3549650"/>
          <p14:tracePt t="68613" x="5638800" y="3556000"/>
          <p14:tracePt t="68630" x="5651500" y="3556000"/>
          <p14:tracePt t="68632" x="5664200" y="3562350"/>
          <p14:tracePt t="68647" x="5670550" y="3562350"/>
          <p14:tracePt t="68664" x="5695950" y="3562350"/>
          <p14:tracePt t="68680" x="5702300" y="3562350"/>
          <p14:tracePt t="68697" x="5708650" y="3568700"/>
          <p14:tracePt t="68713" x="5727700" y="3568700"/>
          <p14:tracePt t="68731" x="5740400" y="3568700"/>
          <p14:tracePt t="68747" x="5746750" y="3568700"/>
          <p14:tracePt t="68919" x="5753100" y="3568700"/>
          <p14:tracePt t="68922" x="5759450" y="3575050"/>
          <p14:tracePt t="68930" x="5797550" y="3594100"/>
          <p14:tracePt t="68947" x="5949950" y="3632200"/>
          <p14:tracePt t="68964" x="6191250" y="3676650"/>
          <p14:tracePt t="68980" x="6553200" y="3727450"/>
          <p14:tracePt t="68998" x="6877050" y="3765550"/>
          <p14:tracePt t="69014" x="7245350" y="3816350"/>
          <p14:tracePt t="69031" x="7391400" y="3841750"/>
          <p14:tracePt t="69048" x="7499350" y="3860800"/>
          <p14:tracePt t="69064" x="7550150" y="3886200"/>
          <p14:tracePt t="69080" x="7581900" y="3898900"/>
          <p14:tracePt t="69082" x="7594600" y="3911600"/>
          <p14:tracePt t="69097" x="7600950" y="3911600"/>
          <p14:tracePt t="69114" x="7626350" y="3917950"/>
          <p14:tracePt t="69131" x="7639050" y="3924300"/>
          <p14:tracePt t="69147" x="7664450" y="3924300"/>
          <p14:tracePt t="69164" x="7677150" y="3930650"/>
          <p14:tracePt t="69181" x="7683500" y="3930650"/>
          <p14:tracePt t="69197" x="7715250" y="3943350"/>
          <p14:tracePt t="69214" x="7823200" y="3981450"/>
          <p14:tracePt t="69232" x="7969250" y="4006850"/>
          <p14:tracePt t="69247" x="8096250" y="4025900"/>
          <p14:tracePt t="69264" x="8178800" y="4025900"/>
          <p14:tracePt t="69282" x="8185150" y="4025900"/>
          <p14:tracePt t="69482" x="8185150" y="4019550"/>
          <p14:tracePt t="69487" x="8185150" y="4013200"/>
          <p14:tracePt t="69498" x="8191500" y="4000500"/>
          <p14:tracePt t="69515" x="8242300" y="3943350"/>
          <p14:tracePt t="69531" x="8324850" y="3860800"/>
          <p14:tracePt t="69548" x="8426450" y="3759200"/>
          <p14:tracePt t="69550" x="8502650" y="3683000"/>
          <p14:tracePt t="69564" x="8559800" y="3619500"/>
          <p14:tracePt t="69581" x="8763000" y="3441700"/>
          <p14:tracePt t="69598" x="8928100" y="3302000"/>
          <p14:tracePt t="69614" x="9017000" y="3225800"/>
          <p14:tracePt t="69631" x="9055100" y="3187700"/>
          <p14:tracePt t="69648" x="9067800" y="3168650"/>
          <p14:tracePt t="69664" x="9067800" y="3149600"/>
          <p14:tracePt t="69681" x="9074150" y="3136900"/>
          <p14:tracePt t="69698" x="9080500" y="3111500"/>
          <p14:tracePt t="69715" x="9105900" y="3073400"/>
          <p14:tracePt t="69731" x="9118600" y="3054350"/>
          <p14:tracePt t="69748" x="9137650" y="3028950"/>
          <p14:tracePt t="69765" x="9150350" y="3016250"/>
          <p14:tracePt t="69781" x="9194800" y="2990850"/>
          <p14:tracePt t="69784" x="9207500" y="2984500"/>
          <p14:tracePt t="69798" x="9239250" y="2971800"/>
          <p14:tracePt t="69815" x="9283700" y="2933700"/>
          <p14:tracePt t="69817" x="9302750" y="2914650"/>
          <p14:tracePt t="69832" x="9328150" y="2889250"/>
          <p14:tracePt t="69848" x="9334500" y="2876550"/>
          <p14:tracePt t="69865" x="9340850" y="2876550"/>
          <p14:tracePt t="69898" x="9347200" y="2863850"/>
          <p14:tracePt t="69915" x="9359900" y="2863850"/>
          <p14:tracePt t="69932" x="9366250" y="2857500"/>
          <p14:tracePt t="69966" x="9372600" y="2857500"/>
          <p14:tracePt t="69982" x="9385300" y="2851150"/>
          <p14:tracePt t="69998" x="9442450" y="2832100"/>
          <p14:tracePt t="70016" x="9537700" y="2806700"/>
          <p14:tracePt t="70032" x="9652000" y="2762250"/>
          <p14:tracePt t="70049" x="9690100" y="2743200"/>
          <p14:tracePt t="70065" x="9702800" y="2736850"/>
          <p14:tracePt t="70393" x="0" y="0"/>
        </p14:tracePtLst>
        <p14:tracePtLst>
          <p14:tracePt t="71315" x="2901950" y="4044950"/>
          <p14:tracePt t="71390" x="2914650" y="4044950"/>
          <p14:tracePt t="71394" x="2933700" y="4057650"/>
          <p14:tracePt t="71417" x="3003550" y="4089400"/>
          <p14:tracePt t="71434" x="3054350" y="4108450"/>
          <p14:tracePt t="71450" x="3124200" y="4146550"/>
          <p14:tracePt t="71467" x="3181350" y="4171950"/>
          <p14:tracePt t="71484" x="3232150" y="4197350"/>
          <p14:tracePt t="71500" x="3282950" y="4229100"/>
          <p14:tracePt t="71517" x="3321050" y="4248150"/>
          <p14:tracePt t="71534" x="3346450" y="4273550"/>
          <p14:tracePt t="71536" x="3352800" y="4279900"/>
          <p14:tracePt t="71550" x="3378200" y="4292600"/>
          <p14:tracePt t="71567" x="3390900" y="4305300"/>
          <p14:tracePt t="71584" x="3429000" y="4337050"/>
          <p14:tracePt t="71600" x="3435350" y="4349750"/>
          <p14:tracePt t="71617" x="3454400" y="4362450"/>
          <p14:tracePt t="71634" x="3467100" y="4368800"/>
          <p14:tracePt t="71650" x="3486150" y="4387850"/>
          <p14:tracePt t="71667" x="3498850" y="4394200"/>
          <p14:tracePt t="71684" x="3524250" y="4425950"/>
          <p14:tracePt t="71701" x="3543300" y="4445000"/>
          <p14:tracePt t="71718" x="3581400" y="4483100"/>
          <p14:tracePt t="71734" x="3600450" y="4508500"/>
          <p14:tracePt t="71750" x="3619500" y="4527550"/>
          <p14:tracePt t="71767" x="3644900" y="4546600"/>
          <p14:tracePt t="71784" x="3651250" y="4552950"/>
          <p14:tracePt t="71786" x="3657600" y="4559300"/>
          <p14:tracePt t="71800" x="3663950" y="4565650"/>
          <p14:tracePt t="71817" x="3676650" y="4578350"/>
          <p14:tracePt t="71819" x="3689350" y="4591050"/>
          <p14:tracePt t="71834" x="3708400" y="4610100"/>
          <p14:tracePt t="71851" x="3727450" y="4635500"/>
          <p14:tracePt t="71867" x="3746500" y="4654550"/>
          <p14:tracePt t="71884" x="3771900" y="4686300"/>
          <p14:tracePt t="71900" x="3797300" y="4724400"/>
          <p14:tracePt t="71918" x="3822700" y="4756150"/>
          <p14:tracePt t="71935" x="3860800" y="4806950"/>
          <p14:tracePt t="71952" x="3898900" y="4864100"/>
          <p14:tracePt t="71968" x="3930650" y="4895850"/>
          <p14:tracePt t="71984" x="3962400" y="4933950"/>
          <p14:tracePt t="72001" x="3987800" y="4965700"/>
          <p14:tracePt t="72018" x="4013200" y="4991100"/>
          <p14:tracePt t="72020" x="4038600" y="5022850"/>
          <p14:tracePt t="72034" x="4064000" y="5048250"/>
          <p14:tracePt t="72051" x="4108450" y="5105400"/>
          <p14:tracePt t="72052" x="4140200" y="5130800"/>
          <p14:tracePt t="72068" x="4178300" y="5175250"/>
          <p14:tracePt t="72084" x="4216400" y="5207000"/>
          <p14:tracePt t="72101" x="4222750" y="5207000"/>
          <p14:tracePt t="72118" x="4229100" y="5213350"/>
          <p14:tracePt t="72134" x="4235450" y="5226050"/>
          <p14:tracePt t="72151" x="4248150" y="5232400"/>
          <p14:tracePt t="72168" x="4273550" y="5257800"/>
          <p14:tracePt t="72184" x="4286250" y="5270500"/>
          <p14:tracePt t="72202" x="4292600" y="5276850"/>
          <p14:tracePt t="72234" x="4298950" y="5283200"/>
          <p14:tracePt t="72268" x="4305300" y="5283200"/>
          <p14:tracePt t="72362" x="4305300" y="5276850"/>
          <p14:tracePt t="72368" x="4305300" y="5257800"/>
          <p14:tracePt t="72385" x="4305300" y="5194300"/>
          <p14:tracePt t="72385" x="0" y="0"/>
        </p14:tracePtLst>
        <p14:tracePtLst>
          <p14:tracePt t="72839" x="4686300" y="4044950"/>
          <p14:tracePt t="72846" x="4692650" y="4044950"/>
          <p14:tracePt t="72889" x="4699000" y="4044950"/>
          <p14:tracePt t="72892" x="4711700" y="4051300"/>
          <p14:tracePt t="72902" x="4737100" y="4070350"/>
          <p14:tracePt t="72919" x="4813300" y="4127500"/>
          <p14:tracePt t="72937" x="4914900" y="4203700"/>
          <p14:tracePt t="72941" x="4953000" y="4235450"/>
          <p14:tracePt t="72952" x="5003800" y="4260850"/>
          <p14:tracePt t="72970" x="5080000" y="4311650"/>
          <p14:tracePt t="72986" x="5162550" y="4368800"/>
          <p14:tracePt t="73002" x="5213350" y="4413250"/>
          <p14:tracePt t="73019" x="5264150" y="4451350"/>
          <p14:tracePt t="73035" x="5302250" y="4483100"/>
          <p14:tracePt t="73052" x="5340350" y="4514850"/>
          <p14:tracePt t="73069" x="5384800" y="4546600"/>
          <p14:tracePt t="73085" x="5454650" y="4610100"/>
          <p14:tracePt t="73102" x="5499100" y="4641850"/>
          <p14:tracePt t="73119" x="5543550" y="4679950"/>
          <p14:tracePt t="73135" x="5581650" y="4705350"/>
          <p14:tracePt t="73152" x="5619750" y="4737100"/>
          <p14:tracePt t="73170" x="5664200" y="4781550"/>
          <p14:tracePt t="73172" x="5702300" y="4813300"/>
          <p14:tracePt t="73185" x="5715000" y="4826000"/>
          <p14:tracePt t="73203" x="5759450" y="4864100"/>
          <p14:tracePt t="73205" x="5772150" y="4876800"/>
          <p14:tracePt t="73220" x="5791200" y="4895850"/>
          <p14:tracePt t="73221" x="5803900" y="4902200"/>
          <p14:tracePt t="73237" x="5822950" y="4921250"/>
          <p14:tracePt t="73252" x="5835650" y="4940300"/>
          <p14:tracePt t="73269" x="5892800" y="5003800"/>
          <p14:tracePt t="73286" x="5937250" y="5054600"/>
          <p14:tracePt t="73302" x="5981700" y="5092700"/>
          <p14:tracePt t="73319" x="6013450" y="5111750"/>
          <p14:tracePt t="73336" x="6032500" y="5124450"/>
          <p14:tracePt t="73352" x="6045200" y="5137150"/>
          <p14:tracePt t="73369" x="6057900" y="5149850"/>
          <p14:tracePt t="73386" x="6070600" y="5168900"/>
          <p14:tracePt t="73403" x="6089650" y="5181600"/>
          <p14:tracePt t="73419" x="6102350" y="5194300"/>
          <p14:tracePt t="73436" x="6121400" y="5213350"/>
          <p14:tracePt t="73452" x="6134100" y="5219700"/>
          <p14:tracePt t="73470" x="6146800" y="5238750"/>
          <p14:tracePt t="73471" x="6165850" y="5251450"/>
          <p14:tracePt t="73486" x="6184900" y="5270500"/>
          <p14:tracePt t="73503" x="6197600" y="5283200"/>
          <p14:tracePt t="73519" x="6210300" y="5289550"/>
          <p14:tracePt t="73537" x="6223000" y="5295900"/>
          <p14:tracePt t="73611" x="6223000" y="5302250"/>
          <p14:tracePt t="73614" x="6229350" y="5302250"/>
          <p14:tracePt t="73636" x="6229350" y="5308600"/>
          <p14:tracePt t="73653" x="6235700" y="5314950"/>
          <p14:tracePt t="73709" x="6242050" y="5314950"/>
          <p14:tracePt t="73859" x="0" y="0"/>
        </p14:tracePtLst>
        <p14:tracePtLst>
          <p14:tracePt t="74266" x="6743700" y="3994150"/>
          <p14:tracePt t="74307" x="6756400" y="4000500"/>
          <p14:tracePt t="74310" x="6762750" y="4006850"/>
          <p14:tracePt t="74320" x="6775450" y="4019550"/>
          <p14:tracePt t="74337" x="6838950" y="4076700"/>
          <p14:tracePt t="74354" x="6889750" y="4121150"/>
          <p14:tracePt t="74370" x="6972300" y="4210050"/>
          <p14:tracePt t="74374" x="7016750" y="4248150"/>
          <p14:tracePt t="74388" x="7067550" y="4305300"/>
          <p14:tracePt t="74405" x="7188200" y="4432300"/>
          <p14:tracePt t="74421" x="7289800" y="4527550"/>
          <p14:tracePt t="74437" x="7340600" y="4584700"/>
          <p14:tracePt t="74454" x="7391400" y="4629150"/>
          <p14:tracePt t="74471" x="7429500" y="4667250"/>
          <p14:tracePt t="74487" x="7505700" y="4737100"/>
          <p14:tracePt t="74504" x="7639050" y="4851400"/>
          <p14:tracePt t="74520" x="7759700" y="4953000"/>
          <p14:tracePt t="74537" x="7848600" y="5029200"/>
          <p14:tracePt t="74554" x="7969250" y="5099050"/>
          <p14:tracePt t="74571" x="8045450" y="5143500"/>
          <p14:tracePt t="74587" x="8083550" y="5175250"/>
          <p14:tracePt t="74604" x="8134350" y="5226050"/>
          <p14:tracePt t="74606" x="8140700" y="5232400"/>
          <p14:tracePt t="74621" x="8166100" y="5257800"/>
          <p14:tracePt t="74624" x="8178800" y="5270500"/>
          <p14:tracePt t="74638" x="8185150" y="5276850"/>
          <p14:tracePt t="74655" x="8204200" y="5302250"/>
          <p14:tracePt t="74671" x="8216900" y="5302250"/>
          <p14:tracePt t="74712" x="8223250" y="5308600"/>
          <p14:tracePt t="74722" x="8223250" y="5314950"/>
          <p14:tracePt t="74738" x="8235950" y="5327650"/>
          <p14:tracePt t="74754" x="8261350" y="5353050"/>
          <p14:tracePt t="74771" x="8280400" y="5372100"/>
          <p14:tracePt t="74787" x="8293100" y="5378450"/>
          <p14:tracePt t="75124" x="0" y="0"/>
        </p14:tracePtLst>
        <p14:tracePtLst>
          <p14:tracePt t="75616" x="8712200" y="4057650"/>
          <p14:tracePt t="75654" x="8724900" y="4057650"/>
          <p14:tracePt t="75672" x="8782050" y="4083050"/>
          <p14:tracePt t="75689" x="8845550" y="4121150"/>
          <p14:tracePt t="75705" x="8915400" y="4165600"/>
          <p14:tracePt t="75723" x="8997950" y="4229100"/>
          <p14:tracePt t="75739" x="9067800" y="4279900"/>
          <p14:tracePt t="75755" x="9131300" y="4337050"/>
          <p14:tracePt t="75758" x="9175750" y="4368800"/>
          <p14:tracePt t="75772" x="9213850" y="4406900"/>
          <p14:tracePt t="75789" x="9302750" y="4476750"/>
          <p14:tracePt t="75791" x="9347200" y="4514850"/>
          <p14:tracePt t="75806" x="9378950" y="4540250"/>
          <p14:tracePt t="75822" x="9474200" y="4610100"/>
          <p14:tracePt t="75839" x="9531350" y="4667250"/>
          <p14:tracePt t="75856" x="9582150" y="4711700"/>
          <p14:tracePt t="75865" x="9601200" y="4737100"/>
          <p14:tracePt t="75872" x="9632950" y="4768850"/>
          <p14:tracePt t="75889" x="9696450" y="4826000"/>
          <p14:tracePt t="75906" x="9785350" y="4883150"/>
          <p14:tracePt t="75923" x="9842500" y="4914900"/>
          <p14:tracePt t="75939" x="9918700" y="4959350"/>
          <p14:tracePt t="75956" x="9956800" y="4984750"/>
          <p14:tracePt t="75972" x="10007600" y="5022850"/>
          <p14:tracePt t="75989" x="10039350" y="5048250"/>
          <p14:tracePt t="76006" x="10058400" y="5067300"/>
          <p14:tracePt t="76022" x="10064750" y="5073650"/>
          <p14:tracePt t="76025" x="10071100" y="5080000"/>
          <p14:tracePt t="76039" x="10077450" y="5080000"/>
          <p14:tracePt t="76056" x="10096500" y="5099050"/>
          <p14:tracePt t="76072" x="10128250" y="5124450"/>
          <p14:tracePt t="76089" x="10147300" y="5143500"/>
          <p14:tracePt t="76106" x="10172700" y="5162550"/>
          <p14:tracePt t="76123" x="10204450" y="5181600"/>
          <p14:tracePt t="76140" x="10261600" y="5219700"/>
          <p14:tracePt t="76156" x="10325100" y="5270500"/>
          <p14:tracePt t="76172" x="10375900" y="5302250"/>
          <p14:tracePt t="76189" x="10388600" y="5314950"/>
          <p14:tracePt t="76255" x="10394950" y="5321300"/>
          <p14:tracePt t="76414" x="0" y="0"/>
        </p14:tracePtLst>
        <p14:tracePtLst>
          <p14:tracePt t="82286" x="4699000" y="2559050"/>
          <p14:tracePt t="82400" x="4699000" y="2552700"/>
          <p14:tracePt t="82413" x="4686300" y="2552700"/>
          <p14:tracePt t="82430" x="4673600" y="2552700"/>
          <p14:tracePt t="82447" x="4654550" y="2552700"/>
          <p14:tracePt t="82463" x="4648200" y="2552700"/>
          <p14:tracePt t="82480" x="4635500" y="2552700"/>
          <p14:tracePt t="82497" x="4629150" y="2552700"/>
          <p14:tracePt t="82514" x="4622800" y="2552700"/>
          <p14:tracePt t="82531" x="4610100" y="2559050"/>
          <p14:tracePt t="82548" x="4597400" y="2571750"/>
          <p14:tracePt t="82564" x="4578350" y="2603500"/>
          <p14:tracePt t="82580" x="4565650" y="2635250"/>
          <p14:tracePt t="82582" x="4565650" y="2641600"/>
          <p14:tracePt t="82597" x="4559300" y="2647950"/>
          <p14:tracePt t="82615" x="4552950" y="2667000"/>
          <p14:tracePt t="82631" x="4540250" y="2667000"/>
          <p14:tracePt t="82647" x="4540250" y="2673350"/>
          <p14:tracePt t="82664" x="4540250" y="2686050"/>
          <p14:tracePt t="82681" x="4533900" y="2692400"/>
          <p14:tracePt t="82697" x="4533900" y="2711450"/>
          <p14:tracePt t="82714" x="4533900" y="2743200"/>
          <p14:tracePt t="82732" x="4533900" y="2762250"/>
          <p14:tracePt t="82747" x="4533900" y="2781300"/>
          <p14:tracePt t="82764" x="4540250" y="2794000"/>
          <p14:tracePt t="82797" x="4546600" y="2806700"/>
          <p14:tracePt t="82814" x="4559300" y="2813050"/>
          <p14:tracePt t="82831" x="4572000" y="2825750"/>
          <p14:tracePt t="82848" x="4603750" y="2844800"/>
          <p14:tracePt t="82864" x="4641850" y="2857500"/>
          <p14:tracePt t="82881" x="4667250" y="2876550"/>
          <p14:tracePt t="82897" x="4686300" y="2876550"/>
          <p14:tracePt t="82914" x="4705350" y="2882900"/>
          <p14:tracePt t="82931" x="4711700" y="2882900"/>
          <p14:tracePt t="82947" x="4724400" y="2882900"/>
          <p14:tracePt t="82964" x="4737100" y="2882900"/>
          <p14:tracePt t="82981" x="4762500" y="2870200"/>
          <p14:tracePt t="82985" x="4781550" y="2851150"/>
          <p14:tracePt t="82998" x="4787900" y="2844800"/>
          <p14:tracePt t="83014" x="4800600" y="2819400"/>
          <p14:tracePt t="83017" x="4806950" y="2806700"/>
          <p14:tracePt t="83032" x="4813300" y="2800350"/>
          <p14:tracePt t="83048" x="4826000" y="2755900"/>
          <p14:tracePt t="83064" x="4826000" y="2743200"/>
          <p14:tracePt t="83081" x="4826000" y="2736850"/>
          <p14:tracePt t="83098" x="4826000" y="2730500"/>
          <p14:tracePt t="83115" x="4826000" y="2711450"/>
          <p14:tracePt t="83131" x="4826000" y="2698750"/>
          <p14:tracePt t="83148" x="4806950" y="2673350"/>
          <p14:tracePt t="83164" x="4794250" y="2654300"/>
          <p14:tracePt t="83181" x="4787900" y="2641600"/>
          <p14:tracePt t="83198" x="4781550" y="2635250"/>
          <p14:tracePt t="83215" x="4775200" y="2628900"/>
          <p14:tracePt t="83231" x="4768850" y="2628900"/>
          <p14:tracePt t="83249" x="4762500" y="2628900"/>
          <p14:tracePt t="83281" x="4749800" y="2635250"/>
          <p14:tracePt t="83282" x="0" y="0"/>
        </p14:tracePtLst>
        <p14:tracePtLst>
          <p14:tracePt t="83928" x="4705350" y="3867150"/>
          <p14:tracePt t="83937" x="4679950" y="3867150"/>
          <p14:tracePt t="83949" x="4673600" y="3867150"/>
          <p14:tracePt t="83966" x="4667250" y="3867150"/>
          <p14:tracePt t="83983" x="4654550" y="3867150"/>
          <p14:tracePt t="84000" x="4648200" y="3867150"/>
          <p14:tracePt t="84015" x="4641850" y="3867150"/>
          <p14:tracePt t="84033" x="4635500" y="3867150"/>
          <p14:tracePt t="84050" x="4629150" y="3873500"/>
          <p14:tracePt t="84065" x="4610100" y="3892550"/>
          <p14:tracePt t="84082" x="4584700" y="3905250"/>
          <p14:tracePt t="84099" x="4552950" y="3930650"/>
          <p14:tracePt t="84116" x="4521200" y="3943350"/>
          <p14:tracePt t="84132" x="4508500" y="3956050"/>
          <p14:tracePt t="84149" x="4489450" y="3962400"/>
          <p14:tracePt t="84182" x="4489450" y="3975100"/>
          <p14:tracePt t="84199" x="4489450" y="3987800"/>
          <p14:tracePt t="84216" x="4489450" y="4006850"/>
          <p14:tracePt t="84233" x="4489450" y="4032250"/>
          <p14:tracePt t="84235" x="4489450" y="4038600"/>
          <p14:tracePt t="84249" x="4489450" y="4051300"/>
          <p14:tracePt t="84267" x="4502150" y="4076700"/>
          <p14:tracePt t="84300" x="4514850" y="4095750"/>
          <p14:tracePt t="84316" x="4533900" y="4108450"/>
          <p14:tracePt t="84333" x="4546600" y="4121150"/>
          <p14:tracePt t="84349" x="4578350" y="4140200"/>
          <p14:tracePt t="84366" x="4597400" y="4159250"/>
          <p14:tracePt t="84383" x="4622800" y="4178300"/>
          <p14:tracePt t="84399" x="4635500" y="4191000"/>
          <p14:tracePt t="84416" x="4648200" y="4197350"/>
          <p14:tracePt t="84433" x="4660900" y="4203700"/>
          <p14:tracePt t="84437" x="4667250" y="4203700"/>
          <p14:tracePt t="84450" x="4673600" y="4210050"/>
          <p14:tracePt t="84467" x="4692650" y="4216400"/>
          <p14:tracePt t="84499" x="4699000" y="4222750"/>
          <p14:tracePt t="84517" x="4711700" y="4222750"/>
          <p14:tracePt t="84533" x="4724400" y="4222750"/>
          <p14:tracePt t="84549" x="4762500" y="4203700"/>
          <p14:tracePt t="84566" x="4781550" y="4191000"/>
          <p14:tracePt t="84583" x="4794250" y="4178300"/>
          <p14:tracePt t="84600" x="4806950" y="4165600"/>
          <p14:tracePt t="84616" x="4813300" y="4152900"/>
          <p14:tracePt t="84633" x="4813300" y="4133850"/>
          <p14:tracePt t="84650" x="4813300" y="4121150"/>
          <p14:tracePt t="84666" x="4813300" y="4102100"/>
          <p14:tracePt t="84668" x="4813300" y="4095750"/>
          <p14:tracePt t="84683" x="4813300" y="4089400"/>
          <p14:tracePt t="84700" x="4813300" y="4064000"/>
          <p14:tracePt t="84702" x="4806950" y="4057650"/>
          <p14:tracePt t="84717" x="4800600" y="4044950"/>
          <p14:tracePt t="84734" x="4800600" y="4032250"/>
          <p14:tracePt t="84750" x="4787900" y="4019550"/>
          <p14:tracePt t="84767" x="4787900" y="4013200"/>
          <p14:tracePt t="84783" x="4781550" y="4006850"/>
          <p14:tracePt t="84800" x="4781550" y="3994150"/>
          <p14:tracePt t="84816" x="4775200" y="3987800"/>
          <p14:tracePt t="84833" x="4768850" y="3975100"/>
          <p14:tracePt t="84850" x="4762500" y="3962400"/>
          <p14:tracePt t="84867" x="4749800" y="3956050"/>
          <p14:tracePt t="84883" x="4743450" y="3949700"/>
          <p14:tracePt t="84996" x="4737100" y="3949700"/>
          <p14:tracePt t="85026" x="4730750" y="3949700"/>
          <p14:tracePt t="85033" x="4724400" y="3949700"/>
          <p14:tracePt t="85050" x="4711700" y="3949700"/>
          <p14:tracePt t="85067" x="4686300" y="3949700"/>
          <p14:tracePt t="85083" x="4660900" y="3956050"/>
          <p14:tracePt t="85100" x="4635500" y="3968750"/>
          <p14:tracePt t="85117" x="4616450" y="3975100"/>
          <p14:tracePt t="85134" x="4603750" y="3981450"/>
          <p14:tracePt t="85150" x="4591050" y="3981450"/>
          <p14:tracePt t="85167" x="4591050" y="3987800"/>
          <p14:tracePt t="85169" x="4584700" y="3994150"/>
          <p14:tracePt t="85184" x="4578350" y="4006850"/>
          <p14:tracePt t="85202" x="4565650" y="4032250"/>
          <p14:tracePt t="85217" x="4565650" y="4044950"/>
          <p14:tracePt t="85234" x="4565650" y="4051300"/>
          <p14:tracePt t="85250" x="4565650" y="4064000"/>
          <p14:tracePt t="85267" x="4565650" y="4076700"/>
          <p14:tracePt t="85284" x="4565650" y="4095750"/>
          <p14:tracePt t="85300" x="4565650" y="4121150"/>
          <p14:tracePt t="85317" x="4565650" y="4146550"/>
          <p14:tracePt t="85334" x="4572000" y="4171950"/>
          <p14:tracePt t="85350" x="4578350" y="4184650"/>
          <p14:tracePt t="85367" x="4578350" y="4191000"/>
          <p14:tracePt t="85384" x="4584700" y="4197350"/>
          <p14:tracePt t="85401" x="4591050" y="4210050"/>
          <p14:tracePt t="85403" x="4597400" y="4210050"/>
          <p14:tracePt t="85417" x="4597400" y="4222750"/>
          <p14:tracePt t="85420" x="4603750" y="4222750"/>
          <p14:tracePt t="85435" x="4610100" y="4235450"/>
          <p14:tracePt t="85452" x="4616450" y="4241800"/>
          <p14:tracePt t="85505" x="4622800" y="4241800"/>
          <p14:tracePt t="85535" x="4629150" y="4241800"/>
          <p14:tracePt t="85551" x="4635500" y="4241800"/>
          <p14:tracePt t="85567" x="4660900" y="4241800"/>
          <p14:tracePt t="85584" x="4686300" y="4235450"/>
          <p14:tracePt t="85601" x="4718050" y="4222750"/>
          <p14:tracePt t="85618" x="4737100" y="4210050"/>
          <p14:tracePt t="85634" x="4749800" y="4197350"/>
          <p14:tracePt t="85651" x="4756150" y="4191000"/>
          <p14:tracePt t="85667" x="4762500" y="4178300"/>
          <p14:tracePt t="85685" x="4768850" y="4171950"/>
          <p14:tracePt t="85718" x="4768850" y="4159250"/>
          <p14:tracePt t="85734" x="4768850" y="4152900"/>
          <p14:tracePt t="85751" x="4768850" y="4140200"/>
          <p14:tracePt t="85768" x="4768850" y="4133850"/>
          <p14:tracePt t="85801" x="4768850" y="4127500"/>
          <p14:tracePt t="85850" x="4768850" y="4121150"/>
          <p14:tracePt t="85850" x="0" y="0"/>
        </p14:tracePtLst>
        <p14:tracePtLst>
          <p14:tracePt t="90210" x="4718050" y="1968500"/>
          <p14:tracePt t="90215" x="4718050" y="1962150"/>
          <p14:tracePt t="90220" x="4711700" y="1962150"/>
          <p14:tracePt t="90252" x="4699000" y="1955800"/>
          <p14:tracePt t="90273" x="4692650" y="1955800"/>
          <p14:tracePt t="90290" x="4679950" y="1955800"/>
          <p14:tracePt t="90307" x="4673600" y="1955800"/>
          <p14:tracePt t="90323" x="4667250" y="1955800"/>
          <p14:tracePt t="90358" x="4648200" y="1968500"/>
          <p14:tracePt t="90374" x="4635500" y="1974850"/>
          <p14:tracePt t="90390" x="4616450" y="1993900"/>
          <p14:tracePt t="90407" x="4591050" y="2012950"/>
          <p14:tracePt t="90424" x="4559300" y="2044700"/>
          <p14:tracePt t="90440" x="4540250" y="2063750"/>
          <p14:tracePt t="90457" x="4533900" y="2082800"/>
          <p14:tracePt t="90473" x="4527550" y="2095500"/>
          <p14:tracePt t="90477" x="4521200" y="2114550"/>
          <p14:tracePt t="90507" x="4521200" y="2133600"/>
          <p14:tracePt t="90509" x="4521200" y="2139950"/>
          <p14:tracePt t="90523" x="4521200" y="2152650"/>
          <p14:tracePt t="90540" x="4521200" y="2171700"/>
          <p14:tracePt t="90557" x="4521200" y="2190750"/>
          <p14:tracePt t="90574" x="4521200" y="2203450"/>
          <p14:tracePt t="90591" x="4521200" y="2228850"/>
          <p14:tracePt t="90608" x="4521200" y="2247900"/>
          <p14:tracePt t="90624" x="4521200" y="2260600"/>
          <p14:tracePt t="90641" x="4521200" y="2292350"/>
          <p14:tracePt t="90657" x="4521200" y="2305050"/>
          <p14:tracePt t="90674" x="4533900" y="2343150"/>
          <p14:tracePt t="90690" x="4540250" y="2355850"/>
          <p14:tracePt t="90707" x="4546600" y="2374900"/>
          <p14:tracePt t="90724" x="4565650" y="2406650"/>
          <p14:tracePt t="90740" x="4572000" y="2419350"/>
          <p14:tracePt t="90757" x="4578350" y="2425700"/>
          <p14:tracePt t="90774" x="4597400" y="2438400"/>
          <p14:tracePt t="90776" x="4597400" y="2444750"/>
          <p14:tracePt t="90791" x="4603750" y="2451100"/>
          <p14:tracePt t="90824" x="4610100" y="2457450"/>
          <p14:tracePt t="90841" x="4616450" y="2457450"/>
          <p14:tracePt t="90858" x="4622800" y="2463800"/>
          <p14:tracePt t="90874" x="4629150" y="2463800"/>
          <p14:tracePt t="90891" x="4641850" y="2470150"/>
          <p14:tracePt t="90908" x="4648200" y="2470150"/>
          <p14:tracePt t="90924" x="4660900" y="2470150"/>
          <p14:tracePt t="90941" x="4673600" y="2470150"/>
          <p14:tracePt t="90957" x="4692650" y="2470150"/>
          <p14:tracePt t="90974" x="4705350" y="2470150"/>
          <p14:tracePt t="90991" x="4730750" y="2470150"/>
          <p14:tracePt t="91008" x="4743450" y="2463800"/>
          <p14:tracePt t="91011" x="4762500" y="2451100"/>
          <p14:tracePt t="91024" x="4768850" y="2438400"/>
          <p14:tracePt t="91041" x="4794250" y="2413000"/>
          <p14:tracePt t="91057" x="4813300" y="2387600"/>
          <p14:tracePt t="91074" x="4819650" y="2374900"/>
          <p14:tracePt t="91091" x="4819650" y="2362200"/>
          <p14:tracePt t="91108" x="4819650" y="2343150"/>
          <p14:tracePt t="91124" x="4819650" y="2324100"/>
          <p14:tracePt t="91141" x="4819650" y="2298700"/>
          <p14:tracePt t="91158" x="4819650" y="2279650"/>
          <p14:tracePt t="91175" x="4819650" y="2260600"/>
          <p14:tracePt t="91191" x="4819650" y="2241550"/>
          <p14:tracePt t="91208" x="4819650" y="2228850"/>
          <p14:tracePt t="91224" x="4813300" y="2216150"/>
          <p14:tracePt t="91241" x="4813300" y="2197100"/>
          <p14:tracePt t="91258" x="4800600" y="2178050"/>
          <p14:tracePt t="91259" x="4800600" y="2171700"/>
          <p14:tracePt t="91275" x="4794250" y="2152650"/>
          <p14:tracePt t="91291" x="4781550" y="2127250"/>
          <p14:tracePt t="91308" x="4781550" y="2114550"/>
          <p14:tracePt t="91324" x="4775200" y="2101850"/>
          <p14:tracePt t="91342" x="4775200" y="2095500"/>
          <p14:tracePt t="91358" x="4768850" y="2082800"/>
          <p14:tracePt t="91374" x="4762500" y="2076450"/>
          <p14:tracePt t="91391" x="4762500" y="2070100"/>
          <p14:tracePt t="91408" x="4756150" y="2063750"/>
          <p14:tracePt t="91425" x="4756150" y="2057400"/>
          <p14:tracePt t="91441" x="4749800" y="2051050"/>
          <p14:tracePt t="91458" x="4743450" y="2051050"/>
          <p14:tracePt t="91491" x="4743450" y="2044700"/>
          <p14:tracePt t="91508" x="4737100" y="2044700"/>
          <p14:tracePt t="91525" x="4737100" y="2038350"/>
          <p14:tracePt t="91541" x="4724400" y="2032000"/>
          <p14:tracePt t="91558" x="4711700" y="2032000"/>
          <p14:tracePt t="91575" x="4699000" y="2032000"/>
          <p14:tracePt t="91592" x="4673600" y="2032000"/>
          <p14:tracePt t="91609" x="4654550" y="2032000"/>
          <p14:tracePt t="91625" x="4648200" y="2032000"/>
          <p14:tracePt t="91641" x="4641850" y="2038350"/>
          <p14:tracePt t="91658" x="4635500" y="2038350"/>
          <p14:tracePt t="91676" x="4629150" y="2044700"/>
          <p14:tracePt t="91692" x="4610100" y="2057400"/>
          <p14:tracePt t="91708" x="4603750" y="2063750"/>
          <p14:tracePt t="91725" x="4591050" y="2076450"/>
          <p14:tracePt t="91742" x="4578350" y="2089150"/>
          <p14:tracePt t="91758" x="4572000" y="2095500"/>
          <p14:tracePt t="91760" x="4565650" y="2095500"/>
          <p14:tracePt t="91775" x="4565650" y="2108200"/>
          <p14:tracePt t="91792" x="4559300" y="2114550"/>
          <p14:tracePt t="91808" x="4552950" y="2127250"/>
          <p14:tracePt t="91826" x="4546600" y="2146300"/>
          <p14:tracePt t="91842" x="4546600" y="2152650"/>
          <p14:tracePt t="91859" x="4540250" y="2178050"/>
          <p14:tracePt t="91875" x="4540250" y="2190750"/>
          <p14:tracePt t="91892" x="4540250" y="2209800"/>
          <p14:tracePt t="91909" x="4540250" y="2222500"/>
          <p14:tracePt t="91926" x="4540250" y="2241550"/>
          <p14:tracePt t="91927" x="4540250" y="2247900"/>
          <p14:tracePt t="91942" x="4540250" y="2254250"/>
          <p14:tracePt t="91959" x="4540250" y="2279650"/>
          <p14:tracePt t="91976" x="4540250" y="2292350"/>
          <p14:tracePt t="91992" x="4540250" y="2305050"/>
          <p14:tracePt t="91994" x="4540250" y="2311400"/>
          <p14:tracePt t="92025" x="4546600" y="2330450"/>
          <p14:tracePt t="92042" x="4546600" y="2336800"/>
          <p14:tracePt t="92059" x="4546600" y="2343150"/>
          <p14:tracePt t="92076" x="4546600" y="2349500"/>
          <p14:tracePt t="92093" x="4552950" y="2349500"/>
          <p14:tracePt t="92110" x="4559300" y="2355850"/>
          <p14:tracePt t="92125" x="4559300" y="2368550"/>
          <p14:tracePt t="92142" x="4565650" y="2381250"/>
          <p14:tracePt t="92159" x="4572000" y="2393950"/>
          <p14:tracePt t="92177" x="4578350" y="2400300"/>
          <p14:tracePt t="92193" x="4584700" y="2413000"/>
          <p14:tracePt t="92210" x="4591050" y="2425700"/>
          <p14:tracePt t="92226" x="4597400" y="2432050"/>
          <p14:tracePt t="92243" x="4603750" y="2438400"/>
          <p14:tracePt t="92276" x="4610100" y="2451100"/>
          <p14:tracePt t="92292" x="4610100" y="2457450"/>
          <p14:tracePt t="92309" x="4616450" y="2457450"/>
          <p14:tracePt t="92327" x="4622800" y="2463800"/>
          <p14:tracePt t="92360" x="4629150" y="2476500"/>
          <p14:tracePt t="92376" x="4635500" y="2476500"/>
          <p14:tracePt t="92409" x="4641850" y="2476500"/>
          <p14:tracePt t="92426" x="4648200" y="2476500"/>
          <p14:tracePt t="92443" x="4660900" y="2476500"/>
          <p14:tracePt t="92459" x="4692650" y="2476500"/>
          <p14:tracePt t="92476" x="4711700" y="2463800"/>
          <p14:tracePt t="92493" x="4724400" y="2451100"/>
          <p14:tracePt t="92509" x="4743450" y="2438400"/>
          <p14:tracePt t="92526" x="4749800" y="2438400"/>
          <p14:tracePt t="92543" x="4762500" y="2425700"/>
          <p14:tracePt t="92559" x="4768850" y="2419350"/>
          <p14:tracePt t="92577" x="4781550" y="2400300"/>
          <p14:tracePt t="92593" x="4787900" y="2381250"/>
          <p14:tracePt t="92610" x="4794250" y="2362200"/>
          <p14:tracePt t="92626" x="4794250" y="2343150"/>
          <p14:tracePt t="92643" x="4800600" y="2330450"/>
          <p14:tracePt t="92660" x="4800600" y="2305050"/>
          <p14:tracePt t="92677" x="4800600" y="2279650"/>
          <p14:tracePt t="92693" x="4800600" y="2247900"/>
          <p14:tracePt t="92709" x="4800600" y="2222500"/>
          <p14:tracePt t="92711" x="4794250" y="2216150"/>
          <p14:tracePt t="92726" x="4787900" y="2190750"/>
          <p14:tracePt t="92743" x="4781550" y="2165350"/>
          <p14:tracePt t="92760" x="4775200" y="2152650"/>
          <p14:tracePt t="92776" x="4775200" y="2139950"/>
          <p14:tracePt t="92793" x="4768850" y="2127250"/>
          <p14:tracePt t="92810" x="4762500" y="2120900"/>
          <p14:tracePt t="92827" x="4756150" y="2101850"/>
          <p14:tracePt t="92861" x="4749800" y="2089150"/>
          <p14:tracePt t="92876" x="4749800" y="2082800"/>
          <p14:tracePt t="92910" x="4743450" y="2076450"/>
          <p14:tracePt t="92943" x="4743450" y="2070100"/>
          <p14:tracePt t="92960" x="4737100" y="2063750"/>
          <p14:tracePt t="93012" x="4730750" y="2063750"/>
          <p14:tracePt t="93048" x="4724400" y="2063750"/>
          <p14:tracePt t="93061" x="4718050" y="2063750"/>
          <p14:tracePt t="93077" x="4705350" y="2063750"/>
          <p14:tracePt t="93094" x="4699000" y="2063750"/>
          <p14:tracePt t="93111" x="4686300" y="2063750"/>
          <p14:tracePt t="93127" x="4679950" y="2063750"/>
          <p14:tracePt t="93143" x="4673600" y="2063750"/>
          <p14:tracePt t="93160" x="4667250" y="2063750"/>
          <p14:tracePt t="93177" x="4654550" y="2070100"/>
          <p14:tracePt t="93210" x="4648200" y="2070100"/>
          <p14:tracePt t="93227" x="4635500" y="2076450"/>
          <p14:tracePt t="93244" x="4629150" y="2076450"/>
          <p14:tracePt t="93260" x="4616450" y="2082800"/>
          <p14:tracePt t="93277" x="4610100" y="2095500"/>
          <p14:tracePt t="93293" x="4603750" y="2095500"/>
          <p14:tracePt t="93311" x="4597400" y="2101850"/>
          <p14:tracePt t="93327" x="4591050" y="2108200"/>
          <p14:tracePt t="93344" x="4584700" y="2120900"/>
          <p14:tracePt t="93345" x="4578350" y="2127250"/>
          <p14:tracePt t="93377" x="4565650" y="2139950"/>
          <p14:tracePt t="93394" x="4565650" y="2146300"/>
          <p14:tracePt t="93411" x="4559300" y="2159000"/>
          <p14:tracePt t="93428" x="4559300" y="2171700"/>
          <p14:tracePt t="93444" x="4552950" y="2184400"/>
          <p14:tracePt t="93461" x="4552950" y="2197100"/>
          <p14:tracePt t="93477" x="4546600" y="2203450"/>
          <p14:tracePt t="93494" x="4546600" y="2216150"/>
          <p14:tracePt t="93510" x="4546600" y="2228850"/>
          <p14:tracePt t="93527" x="4546600" y="2241550"/>
          <p14:tracePt t="93544" x="4546600" y="2254250"/>
          <p14:tracePt t="93561" x="4540250" y="2260600"/>
          <p14:tracePt t="93578" x="4540250" y="2273300"/>
          <p14:tracePt t="93580" x="4540250" y="2279650"/>
          <p14:tracePt t="93594" x="4540250" y="2286000"/>
          <p14:tracePt t="93611" x="4546600" y="2311400"/>
          <p14:tracePt t="93627" x="4546600" y="2324100"/>
          <p14:tracePt t="93644" x="4552950" y="2336800"/>
          <p14:tracePt t="93661" x="4559300" y="2349500"/>
          <p14:tracePt t="93677" x="4565650" y="2368550"/>
          <p14:tracePt t="93694" x="4578350" y="2374900"/>
          <p14:tracePt t="93711" x="4584700" y="2387600"/>
          <p14:tracePt t="93727" x="4591050" y="2400300"/>
          <p14:tracePt t="93744" x="4603750" y="2419350"/>
          <p14:tracePt t="93761" x="4616450" y="2425700"/>
          <p14:tracePt t="93777" x="4622800" y="2432050"/>
          <p14:tracePt t="93795" x="4629150" y="2432050"/>
          <p14:tracePt t="93811" x="4635500" y="2438400"/>
          <p14:tracePt t="93828" x="4641850" y="2438400"/>
          <p14:tracePt t="93845" x="4648200" y="2438400"/>
          <p14:tracePt t="93861" x="4673600" y="2438400"/>
          <p14:tracePt t="93878" x="4692650" y="2438400"/>
          <p14:tracePt t="93894" x="4711700" y="2432050"/>
          <p14:tracePt t="93912" x="4730750" y="2425700"/>
          <p14:tracePt t="93928" x="4737100" y="2419350"/>
          <p14:tracePt t="93944" x="4756150" y="2406650"/>
          <p14:tracePt t="93961" x="4762500" y="2400300"/>
          <p14:tracePt t="93978" x="4768850" y="2393950"/>
          <p14:tracePt t="93994" x="4775200" y="2381250"/>
          <p14:tracePt t="94011" x="4781550" y="2362200"/>
          <p14:tracePt t="94028" x="4781550" y="2343150"/>
          <p14:tracePt t="94045" x="4787900" y="2317750"/>
          <p14:tracePt t="94047" x="4787900" y="2292350"/>
          <p14:tracePt t="94062" x="4787900" y="2286000"/>
          <p14:tracePt t="94079" x="4787900" y="2260600"/>
          <p14:tracePt t="94095" x="4781550" y="2209800"/>
          <p14:tracePt t="94112" x="4781550" y="2197100"/>
          <p14:tracePt t="94128" x="4775200" y="2171700"/>
          <p14:tracePt t="94145" x="4775200" y="2165350"/>
          <p14:tracePt t="94161" x="4768850" y="2152650"/>
          <p14:tracePt t="94178" x="4768850" y="2146300"/>
          <p14:tracePt t="94195" x="4762500" y="2139950"/>
          <p14:tracePt t="94211" x="4762500" y="2133600"/>
          <p14:tracePt t="94228" x="4762500" y="2120900"/>
          <p14:tracePt t="94245" x="4756150" y="2114550"/>
          <p14:tracePt t="94261" x="4749800" y="2108200"/>
          <p14:tracePt t="94279" x="4749800" y="2101850"/>
          <p14:tracePt t="94295" x="4749800" y="2095500"/>
          <p14:tracePt t="94312" x="4743450" y="2095500"/>
          <p14:tracePt t="94418" x="0" y="0"/>
        </p14:tracePtLst>
        <p14:tracePtLst>
          <p14:tracePt t="97023" x="4965700" y="2101850"/>
          <p14:tracePt t="97033" x="4965700" y="2095500"/>
          <p14:tracePt t="97065" x="4959350" y="2089150"/>
          <p14:tracePt t="97081" x="4959350" y="2082800"/>
          <p14:tracePt t="97098" x="4953000" y="2076450"/>
          <p14:tracePt t="97152" x="4946650" y="2076450"/>
          <p14:tracePt t="97175" x="4940300" y="2076450"/>
          <p14:tracePt t="97181" x="4933950" y="2076450"/>
          <p14:tracePt t="97198" x="4921250" y="2076450"/>
          <p14:tracePt t="97215" x="4914900" y="2076450"/>
          <p14:tracePt t="97233" x="4895850" y="2076450"/>
          <p14:tracePt t="97250" x="4870450" y="2076450"/>
          <p14:tracePt t="97251" x="4857750" y="2082800"/>
          <p14:tracePt t="97266" x="4845050" y="2089150"/>
          <p14:tracePt t="97282" x="4845050" y="2095500"/>
          <p14:tracePt t="97299" x="4838700" y="2095500"/>
          <p14:tracePt t="97315" x="4832350" y="2101850"/>
          <p14:tracePt t="97332" x="4832350" y="2108200"/>
          <p14:tracePt t="97349" x="4832350" y="2114550"/>
          <p14:tracePt t="97365" x="4826000" y="2133600"/>
          <p14:tracePt t="97382" x="4826000" y="2146300"/>
          <p14:tracePt t="97399" x="4819650" y="2171700"/>
          <p14:tracePt t="97415" x="4819650" y="2190750"/>
          <p14:tracePt t="97432" x="4819650" y="2209800"/>
          <p14:tracePt t="97449" x="4819650" y="2222500"/>
          <p14:tracePt t="97465" x="4813300" y="2228850"/>
          <p14:tracePt t="97467" x="4813300" y="2241550"/>
          <p14:tracePt t="97482" x="4813300" y="2247900"/>
          <p14:tracePt t="97499" x="4813300" y="2279650"/>
          <p14:tracePt t="97516" x="4813300" y="2305050"/>
          <p14:tracePt t="97532" x="4813300" y="2324100"/>
          <p14:tracePt t="97549" x="4826000" y="2343150"/>
          <p14:tracePt t="97565" x="4826000" y="2355850"/>
          <p14:tracePt t="97582" x="4832350" y="2362200"/>
          <p14:tracePt t="97599" x="4838700" y="2374900"/>
          <p14:tracePt t="97615" x="4845050" y="2381250"/>
          <p14:tracePt t="97632" x="4857750" y="2393950"/>
          <p14:tracePt t="97649" x="4864100" y="2406650"/>
          <p14:tracePt t="97666" x="4870450" y="2413000"/>
          <p14:tracePt t="97668" x="4876800" y="2413000"/>
          <p14:tracePt t="97683" x="4876800" y="2419350"/>
          <p14:tracePt t="97699" x="4883150" y="2419350"/>
          <p14:tracePt t="97716" x="4895850" y="2419350"/>
          <p14:tracePt t="97733" x="4908550" y="2419350"/>
          <p14:tracePt t="97749" x="4933950" y="2425700"/>
          <p14:tracePt t="97766" x="4959350" y="2425700"/>
          <p14:tracePt t="97783" x="4991100" y="2425700"/>
          <p14:tracePt t="97799" x="5010150" y="2419350"/>
          <p14:tracePt t="97816" x="5029200" y="2406650"/>
          <p14:tracePt t="97832" x="5041900" y="2387600"/>
          <p14:tracePt t="97850" x="5060950" y="2362200"/>
          <p14:tracePt t="97866" x="5067300" y="2343150"/>
          <p14:tracePt t="97883" x="5080000" y="2317750"/>
          <p14:tracePt t="97899" x="5080000" y="2298700"/>
          <p14:tracePt t="97916" x="5080000" y="2279650"/>
          <p14:tracePt t="97918" x="5080000" y="2266950"/>
          <p14:tracePt t="97933" x="5080000" y="2260600"/>
          <p14:tracePt t="97949" x="5080000" y="2222500"/>
          <p14:tracePt t="97966" x="5073650" y="2203450"/>
          <p14:tracePt t="97983" x="5073650" y="2184400"/>
          <p14:tracePt t="97999" x="5067300" y="2165350"/>
          <p14:tracePt t="98016" x="5060950" y="2152650"/>
          <p14:tracePt t="98033" x="5060950" y="2146300"/>
          <p14:tracePt t="98066" x="5054600" y="2139950"/>
          <p14:tracePt t="98099" x="5054600" y="2133600"/>
          <p14:tracePt t="98116" x="5048250" y="2127250"/>
          <p14:tracePt t="98133" x="5048250" y="2120900"/>
          <p14:tracePt t="98150" x="5041900" y="2120900"/>
          <p14:tracePt t="98166" x="5035550" y="2114550"/>
          <p14:tracePt t="98200" x="5029200" y="2108200"/>
          <p14:tracePt t="98217" x="5029200" y="2101850"/>
          <p14:tracePt t="98234" x="5022850" y="2101850"/>
          <p14:tracePt t="98267" x="5010150" y="2095500"/>
          <p14:tracePt t="98284" x="5003800" y="2095500"/>
          <p14:tracePt t="98300" x="4997450" y="2095500"/>
          <p14:tracePt t="98316" x="4984750" y="2095500"/>
          <p14:tracePt t="98333" x="4972050" y="2095500"/>
          <p14:tracePt t="98350" x="4965700" y="2095500"/>
          <p14:tracePt t="98366" x="4959350" y="2095500"/>
          <p14:tracePt t="98383" x="4946650" y="2095500"/>
          <p14:tracePt t="98400" x="4940300" y="2095500"/>
          <p14:tracePt t="98416" x="4927600" y="2095500"/>
          <p14:tracePt t="98434" x="4914900" y="2095500"/>
          <p14:tracePt t="98450" x="4908550" y="2095500"/>
          <p14:tracePt t="98468" x="4902200" y="2095500"/>
          <p14:tracePt t="98483" x="4889500" y="2095500"/>
          <p14:tracePt t="98500" x="4883150" y="2101850"/>
          <p14:tracePt t="98517" x="4876800" y="2108200"/>
          <p14:tracePt t="98533" x="4870450" y="2114550"/>
          <p14:tracePt t="98550" x="4857750" y="2127250"/>
          <p14:tracePt t="98567" x="4851400" y="2133600"/>
          <p14:tracePt t="98583" x="4851400" y="2139950"/>
          <p14:tracePt t="98600" x="4845050" y="2152650"/>
          <p14:tracePt t="98617" x="4845050" y="2159000"/>
          <p14:tracePt t="98633" x="4845050" y="2165350"/>
          <p14:tracePt t="98650" x="4845050" y="2171700"/>
          <p14:tracePt t="98667" x="4838700" y="2190750"/>
          <p14:tracePt t="98684" x="4838700" y="2209800"/>
          <p14:tracePt t="98701" x="4838700" y="2216150"/>
          <p14:tracePt t="98718" x="4838700" y="2235200"/>
          <p14:tracePt t="98735" x="4838700" y="2254250"/>
          <p14:tracePt t="98752" x="4838700" y="2273300"/>
          <p14:tracePt t="98767" x="4838700" y="2286000"/>
          <p14:tracePt t="98784" x="4838700" y="2292350"/>
          <p14:tracePt t="98801" x="4838700" y="2298700"/>
          <p14:tracePt t="98817" x="4845050" y="2311400"/>
          <p14:tracePt t="98834" x="4851400" y="2324100"/>
          <p14:tracePt t="98851" x="4851400" y="2330450"/>
          <p14:tracePt t="98867" x="4864100" y="2336800"/>
          <p14:tracePt t="98884" x="4870450" y="2349500"/>
          <p14:tracePt t="98887" x="4883150" y="2362200"/>
          <p14:tracePt t="98901" x="4889500" y="2374900"/>
          <p14:tracePt t="98918" x="4902200" y="2387600"/>
          <p14:tracePt t="98934" x="4908550" y="2393950"/>
          <p14:tracePt t="98951" x="4914900" y="2400300"/>
          <p14:tracePt t="98968" x="4921250" y="2406650"/>
          <p14:tracePt t="98984" x="4933950" y="2413000"/>
          <p14:tracePt t="99001" x="4933950" y="2419350"/>
          <p14:tracePt t="99018" x="4940300" y="2419350"/>
          <p14:tracePt t="99034" x="4946650" y="2419350"/>
          <p14:tracePt t="99051" x="4953000" y="2425700"/>
          <p14:tracePt t="99067" x="4959350" y="2425700"/>
          <p14:tracePt t="99084" x="4965700" y="2425700"/>
          <p14:tracePt t="99101" x="4972050" y="2425700"/>
          <p14:tracePt t="99118" x="4997450" y="2419350"/>
          <p14:tracePt t="99134" x="5016500" y="2413000"/>
          <p14:tracePt t="99151" x="5029200" y="2393950"/>
          <p14:tracePt t="99168" x="5041900" y="2374900"/>
          <p14:tracePt t="99184" x="5048250" y="2362200"/>
          <p14:tracePt t="99202" x="5054600" y="2343150"/>
          <p14:tracePt t="99218" x="5060950" y="2317750"/>
          <p14:tracePt t="99234" x="5060950" y="2305050"/>
          <p14:tracePt t="99251" x="5060950" y="2292350"/>
          <p14:tracePt t="99268" x="5060950" y="2273300"/>
          <p14:tracePt t="99284" x="5060950" y="2266950"/>
          <p14:tracePt t="99301" x="5060950" y="2260600"/>
          <p14:tracePt t="99318" x="5060950" y="2247900"/>
          <p14:tracePt t="99334" x="5060950" y="2235200"/>
          <p14:tracePt t="99335" x="5060950" y="2228850"/>
          <p14:tracePt t="99368" x="5054600" y="2203450"/>
          <p14:tracePt t="99384" x="5041900" y="2190750"/>
          <p14:tracePt t="99401" x="5041900" y="2184400"/>
          <p14:tracePt t="99418" x="5035550" y="2178050"/>
          <p14:tracePt t="99435" x="5029200" y="2165350"/>
          <p14:tracePt t="99452" x="5016500" y="2152650"/>
          <p14:tracePt t="99468" x="5010150" y="2146300"/>
          <p14:tracePt t="99484" x="5010150" y="2139950"/>
          <p14:tracePt t="99501" x="5003800" y="2133600"/>
          <p14:tracePt t="99534" x="4997450" y="2127250"/>
          <p14:tracePt t="99568" x="4991100" y="2127250"/>
          <p14:tracePt t="99585" x="4991100" y="2120900"/>
          <p14:tracePt t="99601" x="4984750" y="2120900"/>
          <p14:tracePt t="99635" x="4978400" y="2114550"/>
          <p14:tracePt t="99668" x="4972050" y="2108200"/>
          <p14:tracePt t="99685" x="4965700" y="2108200"/>
          <p14:tracePt t="99702" x="4953000" y="2108200"/>
          <p14:tracePt t="99735" x="4933950" y="2108200"/>
          <p14:tracePt t="99751" x="4921250" y="2108200"/>
          <p14:tracePt t="99768" x="4902200" y="2114550"/>
          <p14:tracePt t="99785" x="4883150" y="2120900"/>
          <p14:tracePt t="99801" x="4870450" y="2120900"/>
          <p14:tracePt t="99818" x="4864100" y="2127250"/>
          <p14:tracePt t="99835" x="4857750" y="2127250"/>
          <p14:tracePt t="99852" x="4851400" y="2139950"/>
          <p14:tracePt t="99868" x="4845050" y="2146300"/>
          <p14:tracePt t="99885" x="4838700" y="2152650"/>
          <p14:tracePt t="99902" x="4832350" y="2159000"/>
          <p14:tracePt t="99918" x="4819650" y="2171700"/>
          <p14:tracePt t="99936" x="4813300" y="2178050"/>
          <p14:tracePt t="99940" x="4813300" y="2184400"/>
          <p14:tracePt t="99952" x="4813300" y="2190750"/>
          <p14:tracePt t="99969" x="4806950" y="2197100"/>
          <p14:tracePt t="99986" x="4800600" y="2203450"/>
          <p14:tracePt t="100002" x="4800600" y="2222500"/>
          <p14:tracePt t="100019" x="4794250" y="2235200"/>
          <p14:tracePt t="100036" x="4787900" y="2254250"/>
          <p14:tracePt t="100038" x="4787900" y="2260600"/>
          <p14:tracePt t="100052" x="4787900" y="2273300"/>
          <p14:tracePt t="100069" x="4787900" y="2279650"/>
          <p14:tracePt t="100086" x="4787900" y="2298700"/>
          <p14:tracePt t="100102" x="4787900" y="2311400"/>
          <p14:tracePt t="100119" x="4787900" y="2324100"/>
          <p14:tracePt t="100135" x="4787900" y="2336800"/>
          <p14:tracePt t="100152" x="4794250" y="2349500"/>
          <p14:tracePt t="100169" x="4800600" y="2362200"/>
          <p14:tracePt t="100187" x="4806950" y="2368550"/>
          <p14:tracePt t="100203" x="4813300" y="2381250"/>
          <p14:tracePt t="100219" x="4819650" y="2387600"/>
          <p14:tracePt t="100236" x="4819650" y="2393950"/>
          <p14:tracePt t="100252" x="4832350" y="2400300"/>
          <p14:tracePt t="100269" x="4845050" y="2406650"/>
          <p14:tracePt t="100286" x="4845050" y="2413000"/>
          <p14:tracePt t="100302" x="4851400" y="2419350"/>
          <p14:tracePt t="100319" x="4857750" y="2419350"/>
          <p14:tracePt t="100336" x="4870450" y="2425700"/>
          <p14:tracePt t="100352" x="4883150" y="2425700"/>
          <p14:tracePt t="100369" x="4895850" y="2432050"/>
          <p14:tracePt t="100386" x="4902200" y="2432050"/>
          <p14:tracePt t="100402" x="4908550" y="2432050"/>
          <p14:tracePt t="100420" x="4921250" y="2432050"/>
          <p14:tracePt t="100436" x="4927600" y="2432050"/>
          <p14:tracePt t="100453" x="4946650" y="2432050"/>
          <p14:tracePt t="100470" x="4972050" y="2425700"/>
          <p14:tracePt t="100471" x="4978400" y="2419350"/>
          <p14:tracePt t="100486" x="4984750" y="2419350"/>
          <p14:tracePt t="100502" x="5003800" y="2406650"/>
          <p14:tracePt t="100505" x="5010150" y="2400300"/>
          <p14:tracePt t="100519" x="5029200" y="2381250"/>
          <p14:tracePt t="100552" x="5041900" y="2355850"/>
          <p14:tracePt t="100569" x="5048250" y="2336800"/>
          <p14:tracePt t="100586" x="5054600" y="2330450"/>
          <p14:tracePt t="100603" x="5054600" y="2324100"/>
          <p14:tracePt t="100619" x="5054600" y="2311400"/>
          <p14:tracePt t="100636" x="5054600" y="2305050"/>
          <p14:tracePt t="100653" x="5054600" y="2292350"/>
          <p14:tracePt t="100669" x="5054600" y="2279650"/>
          <p14:tracePt t="100686" x="5054600" y="2266950"/>
          <p14:tracePt t="100703" x="5054600" y="2254250"/>
          <p14:tracePt t="100720" x="5054600" y="2235200"/>
          <p14:tracePt t="100721" x="5054600" y="2216150"/>
          <p14:tracePt t="100736" x="5054600" y="2209800"/>
          <p14:tracePt t="100753" x="5054600" y="2190750"/>
          <p14:tracePt t="100756" x="5054600" y="2184400"/>
          <p14:tracePt t="100786" x="5054600" y="2171700"/>
          <p14:tracePt t="100803" x="5054600" y="2165350"/>
          <p14:tracePt t="100836" x="5054600" y="2159000"/>
          <p14:tracePt t="100853" x="5054600" y="2152650"/>
          <p14:tracePt t="100870" x="5048250" y="2146300"/>
          <p14:tracePt t="100886" x="5041900" y="2139950"/>
          <p14:tracePt t="100903" x="5041900" y="2133600"/>
          <p14:tracePt t="100920" x="5035550" y="2127250"/>
          <p14:tracePt t="100953" x="5029200" y="2120900"/>
          <p14:tracePt t="100970" x="5022850" y="2114550"/>
          <p14:tracePt t="100987" x="5016500" y="2114550"/>
          <p14:tracePt t="101020" x="5010150" y="2108200"/>
          <p14:tracePt t="101036" x="5003800" y="2108200"/>
          <p14:tracePt t="101053" x="4991100" y="2108200"/>
          <p14:tracePt t="101070" x="4978400" y="2101850"/>
          <p14:tracePt t="101087" x="4959350" y="2101850"/>
          <p14:tracePt t="101103" x="4953000" y="2101850"/>
          <p14:tracePt t="101120" x="4940300" y="2101850"/>
          <p14:tracePt t="101136" x="4933950" y="2101850"/>
          <p14:tracePt t="101153" x="4927600" y="2101850"/>
          <p14:tracePt t="101171" x="4914900" y="2101850"/>
          <p14:tracePt t="101187" x="4908550" y="2101850"/>
          <p14:tracePt t="101204" x="4895850" y="2101850"/>
          <p14:tracePt t="101221" x="4889500" y="2108200"/>
          <p14:tracePt t="101222" x="4876800" y="2114550"/>
          <p14:tracePt t="101238" x="4870450" y="2114550"/>
          <p14:tracePt t="101254" x="4851400" y="2133600"/>
          <p14:tracePt t="101271" x="4838700" y="2139950"/>
          <p14:tracePt t="101287" x="4832350" y="2146300"/>
          <p14:tracePt t="101304" x="4826000" y="2152650"/>
          <p14:tracePt t="101320" x="4819650" y="2159000"/>
          <p14:tracePt t="101337" x="4813300" y="2165350"/>
          <p14:tracePt t="101353" x="4813300" y="2171700"/>
          <p14:tracePt t="101370" x="4806950" y="2184400"/>
          <p14:tracePt t="101387" x="4800600" y="2190750"/>
          <p14:tracePt t="101404" x="4794250" y="2209800"/>
          <p14:tracePt t="101421" x="4794250" y="2216150"/>
          <p14:tracePt t="101437" x="4794250" y="2241550"/>
          <p14:tracePt t="101454" x="4794250" y="2254250"/>
          <p14:tracePt t="101455" x="4794250" y="2266950"/>
          <p14:tracePt t="101487" x="4794250" y="2286000"/>
          <p14:tracePt t="101504" x="4794250" y="2292350"/>
          <p14:tracePt t="101520" x="4794250" y="2298700"/>
          <p14:tracePt t="101537" x="4794250" y="2311400"/>
          <p14:tracePt t="101554" x="4794250" y="2317750"/>
          <p14:tracePt t="101570" x="4794250" y="2336800"/>
          <p14:tracePt t="101587" x="4800600" y="2355850"/>
          <p14:tracePt t="101604" x="4800600" y="2362200"/>
          <p14:tracePt t="101620" x="4806950" y="2374900"/>
          <p14:tracePt t="101654" x="4813300" y="2381250"/>
          <p14:tracePt t="101671" x="4819650" y="2387600"/>
          <p14:tracePt t="101688" x="4826000" y="2400300"/>
          <p14:tracePt t="101734" x="4826000" y="2406650"/>
          <p14:tracePt t="101754" x="4832350" y="2406650"/>
          <p14:tracePt t="101770" x="4838700" y="2406650"/>
          <p14:tracePt t="101787" x="4845050" y="2413000"/>
          <p14:tracePt t="101804" x="4851400" y="2413000"/>
          <p14:tracePt t="101821" x="4857750" y="2425700"/>
          <p14:tracePt t="101838" x="4864100" y="2425700"/>
          <p14:tracePt t="101854" x="4870450" y="2425700"/>
          <p14:tracePt t="101871" x="4876800" y="2432050"/>
          <p14:tracePt t="101888" x="4889500" y="2432050"/>
          <p14:tracePt t="101905" x="4895850" y="2432050"/>
          <p14:tracePt t="101922" x="4921250" y="2438400"/>
          <p14:tracePt t="101941" x="4953000" y="2438400"/>
          <p14:tracePt t="101973" x="5003800" y="2438400"/>
          <p14:tracePt t="101988" x="5016500" y="2432050"/>
          <p14:tracePt t="102004" x="5035550" y="2425700"/>
          <p14:tracePt t="102021" x="5048250" y="2419350"/>
          <p14:tracePt t="102038" x="5048250" y="2413000"/>
          <p14:tracePt t="102054" x="5054600" y="2406650"/>
          <p14:tracePt t="102071" x="5067300" y="2400300"/>
          <p14:tracePt t="102088" x="5067300" y="2387600"/>
          <p14:tracePt t="102104" x="5080000" y="2368550"/>
          <p14:tracePt t="102121" x="5080000" y="2349500"/>
          <p14:tracePt t="102125" x="5080000" y="2336800"/>
          <p14:tracePt t="102138" x="5080000" y="2324100"/>
          <p14:tracePt t="102156" x="5080000" y="2286000"/>
          <p14:tracePt t="102172" x="5080000" y="2260600"/>
          <p14:tracePt t="102189" x="5080000" y="2247900"/>
          <p14:tracePt t="102205" x="5080000" y="2235200"/>
          <p14:tracePt t="102222" x="5080000" y="2228850"/>
          <p14:tracePt t="102239" x="5073650" y="2222500"/>
          <p14:tracePt t="102254" x="5073650" y="2209800"/>
          <p14:tracePt t="102272" x="5067300" y="2203450"/>
          <p14:tracePt t="102288" x="5067300" y="2197100"/>
          <p14:tracePt t="102305" x="5060950" y="2184400"/>
          <p14:tracePt t="102321" x="5054600" y="2178050"/>
          <p14:tracePt t="102339" x="5048250" y="2171700"/>
          <p14:tracePt t="102355" x="5041900" y="2165350"/>
          <p14:tracePt t="102371" x="5035550" y="2159000"/>
          <p14:tracePt t="102374" x="5035550" y="2152650"/>
          <p14:tracePt t="102406" x="5029200" y="2146300"/>
          <p14:tracePt t="102438" x="5022850" y="2146300"/>
          <p14:tracePt t="102455" x="5022850" y="2139950"/>
          <p14:tracePt t="102472" x="5016500" y="2133600"/>
          <p14:tracePt t="102505" x="5016500" y="2127250"/>
          <p14:tracePt t="102522" x="5010150" y="2127250"/>
          <p14:tracePt t="102555" x="4997450" y="2120900"/>
          <p14:tracePt t="102588" x="4991100" y="2120900"/>
          <p14:tracePt t="102605" x="4984750" y="2114550"/>
          <p14:tracePt t="102622" x="4984750" y="2108200"/>
          <p14:tracePt t="102639" x="4978400" y="2108200"/>
          <p14:tracePt t="102655" x="4972050" y="2108200"/>
          <p14:tracePt t="102672" x="4965700" y="2108200"/>
          <p14:tracePt t="102705" x="4959350" y="2108200"/>
          <p14:tracePt t="102722" x="4946650" y="2108200"/>
          <p14:tracePt t="102755" x="4940300" y="2108200"/>
          <p14:tracePt t="102772" x="4933950" y="2108200"/>
          <p14:tracePt t="102789" x="4921250" y="2108200"/>
          <p14:tracePt t="102805" x="4914900" y="2108200"/>
          <p14:tracePt t="102822" x="4908550" y="2108200"/>
          <p14:tracePt t="102839" x="4902200" y="2108200"/>
          <p14:tracePt t="102855" x="4895850" y="2114550"/>
          <p14:tracePt t="102872" x="4889500" y="2114550"/>
          <p14:tracePt t="102889" x="4883150" y="2120900"/>
          <p14:tracePt t="102906" x="4870450" y="2127250"/>
          <p14:tracePt t="102923" x="4851400" y="2139950"/>
          <p14:tracePt t="102940" x="4845050" y="2146300"/>
          <p14:tracePt t="102955" x="4845050" y="2152650"/>
          <p14:tracePt t="102973" x="4838700" y="2159000"/>
          <p14:tracePt t="102989" x="4832350" y="2165350"/>
          <p14:tracePt t="103005" x="4826000" y="2171700"/>
          <p14:tracePt t="103022" x="4826000" y="2178050"/>
          <p14:tracePt t="103039" x="4819650" y="2190750"/>
          <p14:tracePt t="103055" x="4819650" y="2197100"/>
          <p14:tracePt t="103072" x="4813300" y="2216150"/>
          <p14:tracePt t="103075" x="4806950" y="2222500"/>
          <p14:tracePt t="103106" x="4800600" y="2247900"/>
          <p14:tracePt t="103122" x="4800600" y="2254250"/>
          <p14:tracePt t="103140" x="4794250" y="2266950"/>
          <p14:tracePt t="103157" x="4794250" y="2273300"/>
          <p14:tracePt t="103173" x="4787900" y="2286000"/>
          <p14:tracePt t="103189" x="4787900" y="2292350"/>
          <p14:tracePt t="103207" x="4781550" y="2305050"/>
          <p14:tracePt t="103223" x="4781550" y="2311400"/>
          <p14:tracePt t="103239" x="4781550" y="2317750"/>
          <p14:tracePt t="103273" x="4781550" y="2324100"/>
          <p14:tracePt t="103289" x="4781550" y="2336800"/>
          <p14:tracePt t="103306" x="4787900" y="2343150"/>
          <p14:tracePt t="103309" x="4787900" y="2355850"/>
          <p14:tracePt t="103323" x="4794250" y="2362200"/>
          <p14:tracePt t="103339" x="4806950" y="2387600"/>
          <p14:tracePt t="103356" x="4806950" y="2393950"/>
          <p14:tracePt t="103373" x="4813300" y="2406650"/>
          <p14:tracePt t="103407" x="4819650" y="2413000"/>
          <p14:tracePt t="103423" x="4826000" y="2413000"/>
          <p14:tracePt t="103439" x="4832350" y="2419350"/>
          <p14:tracePt t="103456" x="4845050" y="2425700"/>
          <p14:tracePt t="103473" x="4857750" y="2432050"/>
          <p14:tracePt t="103489" x="4870450" y="2438400"/>
          <p14:tracePt t="103506" x="4876800" y="2444750"/>
          <p14:tracePt t="103523" x="4889500" y="2444750"/>
          <p14:tracePt t="103540" x="4895850" y="2444750"/>
          <p14:tracePt t="103543" x="4902200" y="2451100"/>
          <p14:tracePt t="103556" x="4908550" y="2451100"/>
          <p14:tracePt t="103574" x="4933950" y="2457450"/>
          <p14:tracePt t="103590" x="4940300" y="2457450"/>
          <p14:tracePt t="103607" x="4959350" y="2457450"/>
          <p14:tracePt t="103624" x="4972050" y="2457450"/>
          <p14:tracePt t="103639" x="4997450" y="2457450"/>
          <p14:tracePt t="103657" x="5016500" y="2444750"/>
          <p14:tracePt t="103673" x="5048250" y="2425700"/>
          <p14:tracePt t="103690" x="5067300" y="2413000"/>
          <p14:tracePt t="103706" x="5080000" y="2400300"/>
          <p14:tracePt t="103723" x="5092700" y="2387600"/>
          <p14:tracePt t="103740" x="5105400" y="2374900"/>
          <p14:tracePt t="103756" x="5105400" y="2368550"/>
          <p14:tracePt t="103773" x="5111750" y="2355850"/>
          <p14:tracePt t="103790" x="5111750" y="2349500"/>
          <p14:tracePt t="103792" x="5111750" y="2343150"/>
          <p14:tracePt t="103823" x="5111750" y="2311400"/>
          <p14:tracePt t="103840" x="5111750" y="2298700"/>
          <p14:tracePt t="103857" x="5105400" y="2273300"/>
          <p14:tracePt t="103874" x="5105400" y="2254250"/>
          <p14:tracePt t="103890" x="5092700" y="2247900"/>
          <p14:tracePt t="103907" x="5092700" y="2241550"/>
          <p14:tracePt t="103924" x="5086350" y="2235200"/>
          <p14:tracePt t="103940" x="5080000" y="2228850"/>
          <p14:tracePt t="103957" x="5080000" y="2222500"/>
          <p14:tracePt t="103973" x="5073650" y="2216150"/>
          <p14:tracePt t="103991" x="5067300" y="2209800"/>
          <p14:tracePt t="104007" x="5060950" y="2209800"/>
          <p14:tracePt t="104040" x="5054600" y="2203450"/>
          <p14:tracePt t="104057" x="5048250" y="2203450"/>
          <p14:tracePt t="104074" x="5041900" y="2197100"/>
          <p14:tracePt t="104090" x="5035550" y="2197100"/>
          <p14:tracePt t="104107" x="5029200" y="2197100"/>
          <p14:tracePt t="104124" x="5016500" y="2190750"/>
          <p14:tracePt t="104140" x="5010150" y="2190750"/>
          <p14:tracePt t="104157" x="5003800" y="2190750"/>
          <p14:tracePt t="104174" x="4991100" y="2190750"/>
          <p14:tracePt t="104190" x="4984750" y="2190750"/>
          <p14:tracePt t="104207" x="4978400" y="2190750"/>
          <p14:tracePt t="104224" x="4972050" y="2190750"/>
          <p14:tracePt t="104240" x="4965700" y="2190750"/>
          <p14:tracePt t="104257" x="4959350" y="2190750"/>
          <p14:tracePt t="104274" x="4953000" y="2190750"/>
          <p14:tracePt t="104291" x="4940300" y="2190750"/>
          <p14:tracePt t="104294" x="4927600" y="2190750"/>
          <p14:tracePt t="104308" x="4921250" y="2197100"/>
          <p14:tracePt t="104324" x="4908550" y="2197100"/>
          <p14:tracePt t="104341" x="4895850" y="2203450"/>
          <p14:tracePt t="104358" x="4889500" y="2209800"/>
          <p14:tracePt t="104375" x="4883150" y="2209800"/>
          <p14:tracePt t="104392" x="4883150" y="2216150"/>
          <p14:tracePt t="104409" x="4870450" y="2228850"/>
          <p14:tracePt t="104425" x="4864100" y="2235200"/>
          <p14:tracePt t="104428" x="4864100" y="2241550"/>
          <p14:tracePt t="104458" x="4851400" y="2254250"/>
          <p14:tracePt t="104461" x="4851400" y="2260600"/>
          <p14:tracePt t="104474" x="4845050" y="2266950"/>
          <p14:tracePt t="104492" x="4845050" y="2273300"/>
          <p14:tracePt t="104508" x="4838700" y="2279650"/>
          <p14:tracePt t="104541" x="4838700" y="2292350"/>
          <p14:tracePt t="104558" x="4832350" y="2305050"/>
          <p14:tracePt t="104591" x="4826000" y="2324100"/>
          <p14:tracePt t="104608" x="4826000" y="2330450"/>
          <p14:tracePt t="104625" x="4826000" y="2336800"/>
          <p14:tracePt t="104641" x="4826000" y="2343150"/>
          <p14:tracePt t="104658" x="4826000" y="2355850"/>
          <p14:tracePt t="104674" x="4826000" y="2362200"/>
          <p14:tracePt t="104691" x="4826000" y="2381250"/>
          <p14:tracePt t="104708" x="4826000" y="2387600"/>
          <p14:tracePt t="104724" x="4826000" y="2406650"/>
          <p14:tracePt t="104727" x="4832350" y="2413000"/>
          <p14:tracePt t="104758" x="4832350" y="2425700"/>
          <p14:tracePt t="104775" x="4838700" y="2425700"/>
          <p14:tracePt t="104791" x="4838700" y="2432050"/>
          <p14:tracePt t="104825" x="4845050" y="2438400"/>
          <p14:tracePt t="104841" x="4851400" y="2438400"/>
          <p14:tracePt t="104875" x="4857750" y="2438400"/>
          <p14:tracePt t="104892" x="4857750" y="2444750"/>
          <p14:tracePt t="104908" x="4870450" y="2444750"/>
          <p14:tracePt t="104925" x="4876800" y="2444750"/>
          <p14:tracePt t="104958" x="4883150" y="2451100"/>
          <p14:tracePt t="105075" x="0" y="0"/>
        </p14:tracePtLst>
        <p14:tracePtLst>
          <p14:tracePt t="116834" x="4216400" y="6356350"/>
          <p14:tracePt t="116843" x="4235450" y="6350000"/>
          <p14:tracePt t="116856" x="4267200" y="6350000"/>
          <p14:tracePt t="116873" x="4318000" y="6343650"/>
          <p14:tracePt t="116890" x="4375150" y="6343650"/>
          <p14:tracePt t="116907" x="4432300" y="6343650"/>
          <p14:tracePt t="116923" x="4483100" y="6343650"/>
          <p14:tracePt t="116940" x="4521200" y="6343650"/>
          <p14:tracePt t="116956" x="4591050" y="6343650"/>
          <p14:tracePt t="116974" x="4660900" y="6343650"/>
          <p14:tracePt t="116990" x="4711700" y="6343650"/>
          <p14:tracePt t="117006" x="4737100" y="6343650"/>
          <p14:tracePt t="117023" x="4781550" y="6343650"/>
          <p14:tracePt t="117040" x="4813300" y="6343650"/>
          <p14:tracePt t="117042" x="4851400" y="6343650"/>
          <p14:tracePt t="117057" x="4902200" y="6343650"/>
          <p14:tracePt t="117073" x="5003800" y="6337300"/>
          <p14:tracePt t="117089" x="5118100" y="6324600"/>
          <p14:tracePt t="117106" x="5226050" y="6318250"/>
          <p14:tracePt t="117123" x="5327650" y="6318250"/>
          <p14:tracePt t="117140" x="5365750" y="6318250"/>
          <p14:tracePt t="117157" x="5422900" y="6318250"/>
          <p14:tracePt t="117174" x="5467350" y="6318250"/>
          <p14:tracePt t="117191" x="5492750" y="6318250"/>
          <p14:tracePt t="117207" x="5549900" y="6318250"/>
          <p14:tracePt t="117224" x="5594350" y="6318250"/>
          <p14:tracePt t="117240" x="5670550" y="6318250"/>
          <p14:tracePt t="117256" x="5702300" y="6318250"/>
          <p14:tracePt t="117273" x="5759450" y="6318250"/>
          <p14:tracePt t="117275" x="5772150" y="6318250"/>
          <p14:tracePt t="117290" x="5803900" y="6311900"/>
          <p14:tracePt t="117307" x="5861050" y="6311900"/>
          <p14:tracePt t="117323" x="5905500" y="6305550"/>
          <p14:tracePt t="117340" x="5930900" y="6299200"/>
          <p14:tracePt t="117373" x="5930900" y="6292850"/>
          <p14:tracePt t="117390" x="5930900" y="6286500"/>
          <p14:tracePt t="117407" x="5930900" y="6280150"/>
          <p14:tracePt t="117544" x="5924550" y="6280150"/>
          <p14:tracePt t="117557" x="5911850" y="6280150"/>
          <p14:tracePt t="117573" x="5842000" y="6280150"/>
          <p14:tracePt t="117590" x="5708650" y="6292850"/>
          <p14:tracePt t="117607" x="5518150" y="6299200"/>
          <p14:tracePt t="117624" x="5334000" y="6305550"/>
          <p14:tracePt t="117640" x="5086350" y="6324600"/>
          <p14:tracePt t="117657" x="4902200" y="6324600"/>
          <p14:tracePt t="117674" x="4775200" y="6330950"/>
          <p14:tracePt t="117676" x="4743450" y="6330950"/>
          <p14:tracePt t="117690" x="4679950" y="6330950"/>
          <p14:tracePt t="117707" x="4629150" y="6330950"/>
          <p14:tracePt t="117709" x="4610100" y="6330950"/>
          <p14:tracePt t="117723" x="4578350" y="6330950"/>
          <p14:tracePt t="117740" x="4552950" y="6330950"/>
          <p14:tracePt t="117743" x="4540250" y="6330950"/>
          <p14:tracePt t="117860" x="4546600" y="6330950"/>
          <p14:tracePt t="117865" x="4559300" y="6330950"/>
          <p14:tracePt t="117875" x="4591050" y="6330950"/>
          <p14:tracePt t="117891" x="4660900" y="6330950"/>
          <p14:tracePt t="117908" x="4826000" y="6324600"/>
          <p14:tracePt t="117910" x="4902200" y="6318250"/>
          <p14:tracePt t="117924" x="4991100" y="6311900"/>
          <p14:tracePt t="117940" x="5168900" y="6292850"/>
          <p14:tracePt t="117943" x="5257800" y="6286500"/>
          <p14:tracePt t="117959" x="5429250" y="6273800"/>
          <p14:tracePt t="117975" x="5499100" y="6267450"/>
          <p14:tracePt t="117977" x="5524500" y="6267450"/>
          <p14:tracePt t="117991" x="5581650" y="6261100"/>
          <p14:tracePt t="118007" x="5683250" y="6261100"/>
          <p14:tracePt t="118010" x="5702300" y="6261100"/>
          <p14:tracePt t="118024" x="5797550" y="6261100"/>
          <p14:tracePt t="118041" x="5842000" y="6261100"/>
          <p14:tracePt t="118057" x="5867400" y="6254750"/>
          <p14:tracePt t="118135" x="5867400" y="6248400"/>
          <p14:tracePt t="118278" x="0" y="0"/>
        </p14:tracePtLst>
        <p14:tracePtLst>
          <p14:tracePt t="118783" x="6445250" y="6267450"/>
          <p14:tracePt t="118853" x="6457950" y="6267450"/>
          <p14:tracePt t="118860" x="6464300" y="6267450"/>
          <p14:tracePt t="118875" x="6540500" y="6267450"/>
          <p14:tracePt t="118892" x="6667500" y="6267450"/>
          <p14:tracePt t="118895" x="6731000" y="6267450"/>
          <p14:tracePt t="118909" x="6788150" y="6267450"/>
          <p14:tracePt t="118925" x="6959600" y="6267450"/>
          <p14:tracePt t="118927" x="7029450" y="6261100"/>
          <p14:tracePt t="118942" x="7086600" y="6261100"/>
          <p14:tracePt t="118959" x="7239000" y="6261100"/>
          <p14:tracePt t="118975" x="7334250" y="6261100"/>
          <p14:tracePt t="118992" x="7397750" y="6261100"/>
          <p14:tracePt t="119008" x="7473950" y="6261100"/>
          <p14:tracePt t="119025" x="7524750" y="6254750"/>
          <p14:tracePt t="119042" x="7575550" y="6254750"/>
          <p14:tracePt t="119058" x="7613650" y="6248400"/>
          <p14:tracePt t="119075" x="7658100" y="6248400"/>
          <p14:tracePt t="119092" x="7702550" y="6248400"/>
          <p14:tracePt t="119109" x="7753350" y="6248400"/>
          <p14:tracePt t="119111" x="7791450" y="6248400"/>
          <p14:tracePt t="119125" x="7810500" y="6248400"/>
          <p14:tracePt t="119143" x="7893050" y="6248400"/>
          <p14:tracePt t="119159" x="7975600" y="6248400"/>
          <p14:tracePt t="119161" x="8032750" y="6248400"/>
          <p14:tracePt t="119176" x="8058150" y="6248400"/>
          <p14:tracePt t="119192" x="8147050" y="6248400"/>
          <p14:tracePt t="119209" x="8185150" y="6248400"/>
          <p14:tracePt t="119225" x="8204200" y="6248400"/>
          <p14:tracePt t="119242" x="8242300" y="6248400"/>
          <p14:tracePt t="119259" x="8299450" y="6248400"/>
          <p14:tracePt t="119275" x="8331200" y="6254750"/>
          <p14:tracePt t="119292" x="8407400" y="6254750"/>
          <p14:tracePt t="119309" x="8451850" y="6254750"/>
          <p14:tracePt t="119326" x="8489950" y="6254750"/>
          <p14:tracePt t="119342" x="8559800" y="6254750"/>
          <p14:tracePt t="119359" x="8591550" y="6254750"/>
          <p14:tracePt t="119360" x="8610600" y="6254750"/>
          <p14:tracePt t="119377" x="8629650" y="6254750"/>
          <p14:tracePt t="119378" x="8674100" y="6254750"/>
          <p14:tracePt t="119394" x="8705850" y="6254750"/>
          <p14:tracePt t="119409" x="8743950" y="6254750"/>
          <p14:tracePt t="119427" x="8763000" y="6254750"/>
          <p14:tracePt t="119428" x="8782050" y="6254750"/>
          <p14:tracePt t="119442" x="8851900" y="6254750"/>
          <p14:tracePt t="119459" x="8890000" y="6254750"/>
          <p14:tracePt t="119476" x="8928100" y="6254750"/>
          <p14:tracePt t="119492" x="8966200" y="6254750"/>
          <p14:tracePt t="119509" x="9010650" y="6254750"/>
          <p14:tracePt t="119526" x="9048750" y="6254750"/>
          <p14:tracePt t="119542" x="9093200" y="6254750"/>
          <p14:tracePt t="119559" x="9144000" y="6254750"/>
          <p14:tracePt t="119563" x="9169400" y="6254750"/>
          <p14:tracePt t="119576" x="9201150" y="6254750"/>
          <p14:tracePt t="119593" x="9271000" y="6254750"/>
          <p14:tracePt t="119596" x="9309100" y="6254750"/>
          <p14:tracePt t="119610" x="9340850" y="6254750"/>
          <p14:tracePt t="119626" x="9417050" y="6254750"/>
          <p14:tracePt t="119643" x="9544050" y="6254750"/>
          <p14:tracePt t="119660" x="9645650" y="6254750"/>
          <p14:tracePt t="119677" x="9817100" y="6254750"/>
          <p14:tracePt t="119693" x="9918700" y="6254750"/>
          <p14:tracePt t="119710" x="10007600" y="6248400"/>
          <p14:tracePt t="119726" x="10109200" y="6248400"/>
          <p14:tracePt t="119743" x="10153650" y="6248400"/>
          <p14:tracePt t="119759" x="10217150" y="6248400"/>
          <p14:tracePt t="119776" x="10261600" y="6248400"/>
          <p14:tracePt t="119793" x="10344150" y="6248400"/>
          <p14:tracePt t="119809" x="10394950" y="6248400"/>
          <p14:tracePt t="119826" x="10490200" y="6248400"/>
          <p14:tracePt t="119828" x="10515600" y="6248400"/>
          <p14:tracePt t="119843" x="10534650" y="6248400"/>
          <p14:tracePt t="119860" x="10579100" y="6248400"/>
          <p14:tracePt t="119877" x="10674350" y="6248400"/>
          <p14:tracePt t="119894" x="10744200" y="6242050"/>
          <p14:tracePt t="119910" x="10833100" y="6235700"/>
          <p14:tracePt t="119927" x="10972800" y="6229350"/>
          <p14:tracePt t="119943" x="11131550" y="6216650"/>
          <p14:tracePt t="119960" x="11220450" y="6203950"/>
          <p14:tracePt t="119977" x="11277600" y="6197600"/>
          <p14:tracePt t="119994" x="11360150" y="6197600"/>
          <p14:tracePt t="120010" x="11423650" y="6191250"/>
          <p14:tracePt t="120189" x="11423650" y="6184900"/>
          <p14:tracePt t="120205" x="11410950" y="6184900"/>
          <p14:tracePt t="120210" x="11360150" y="6178550"/>
          <p14:tracePt t="120227" x="11258550" y="6178550"/>
          <p14:tracePt t="120243" x="11156950" y="6178550"/>
          <p14:tracePt t="120260" x="11004550" y="6191250"/>
          <p14:tracePt t="120277" x="10839450" y="6210300"/>
          <p14:tracePt t="120293" x="10655300" y="6223000"/>
          <p14:tracePt t="120310" x="10483850" y="6229350"/>
          <p14:tracePt t="120314" x="10363200" y="6229350"/>
          <p14:tracePt t="120327" x="10287000" y="6229350"/>
          <p14:tracePt t="120344" x="10115550" y="6235700"/>
          <p14:tracePt t="120346" x="10064750" y="6242050"/>
          <p14:tracePt t="120361" x="9950450" y="6248400"/>
          <p14:tracePt t="120378" x="9842500" y="6248400"/>
          <p14:tracePt t="120394" x="9728200" y="6254750"/>
          <p14:tracePt t="120411" x="9601200" y="6254750"/>
          <p14:tracePt t="120427" x="9436100" y="6254750"/>
          <p14:tracePt t="120444" x="9290050" y="6267450"/>
          <p14:tracePt t="120460" x="9042400" y="6273800"/>
          <p14:tracePt t="120477" x="8820150" y="6292850"/>
          <p14:tracePt t="120494" x="8477250" y="6299200"/>
          <p14:tracePt t="120510" x="8261350" y="6305550"/>
          <p14:tracePt t="120513" x="8089900" y="6305550"/>
          <p14:tracePt t="120527" x="8039100" y="6305550"/>
          <p14:tracePt t="120544" x="7740650" y="6305550"/>
          <p14:tracePt t="120546" x="7689850" y="6305550"/>
          <p14:tracePt t="120560" x="7562850" y="6305550"/>
          <p14:tracePt t="120577" x="7416800" y="6305550"/>
          <p14:tracePt t="120580" x="7372350" y="6305550"/>
          <p14:tracePt t="120595" x="7283450" y="6299200"/>
          <p14:tracePt t="120596" x="7194550" y="6299200"/>
          <p14:tracePt t="120612" x="7131050" y="6299200"/>
          <p14:tracePt t="120627" x="7016750" y="6299200"/>
          <p14:tracePt t="120644" x="6934200" y="6292850"/>
          <p14:tracePt t="120660" x="6858000" y="6286500"/>
          <p14:tracePt t="120677" x="6800850" y="6286500"/>
          <p14:tracePt t="120694" x="6769100" y="6280150"/>
          <p14:tracePt t="120711" x="6705600" y="6267450"/>
          <p14:tracePt t="120727" x="6642100" y="6261100"/>
          <p14:tracePt t="120744" x="6610350" y="6254750"/>
          <p14:tracePt t="120761" x="6546850" y="6248400"/>
          <p14:tracePt t="120777" x="6515100" y="6248400"/>
          <p14:tracePt t="120779" x="6502400" y="6242050"/>
          <p14:tracePt t="120794" x="6477000" y="6242050"/>
          <p14:tracePt t="120811" x="6464300" y="6235700"/>
          <p14:tracePt t="120850" x="6470650" y="6242050"/>
          <p14:tracePt t="120862" x="6534150" y="6261100"/>
          <p14:tracePt t="120878" x="6597650" y="6267450"/>
          <p14:tracePt t="120894" x="6686550" y="6267450"/>
          <p14:tracePt t="120911" x="6775450" y="6267450"/>
          <p14:tracePt t="120927" x="6889750" y="6267450"/>
          <p14:tracePt t="120944" x="6997700" y="6254750"/>
          <p14:tracePt t="120961" x="7137400" y="6254750"/>
          <p14:tracePt t="120977" x="7315200" y="6254750"/>
          <p14:tracePt t="120981" x="7391400" y="6254750"/>
          <p14:tracePt t="120994" x="7467600" y="6254750"/>
          <p14:tracePt t="121011" x="7664450" y="6248400"/>
          <p14:tracePt t="121013" x="7727950" y="6248400"/>
          <p14:tracePt t="121028" x="7778750" y="6248400"/>
          <p14:tracePt t="121045" x="7912100" y="6248400"/>
          <p14:tracePt t="121062" x="7969250" y="6248400"/>
          <p14:tracePt t="121078" x="8051800" y="6248400"/>
          <p14:tracePt t="121095" x="8134350" y="6248400"/>
          <p14:tracePt t="121112" x="8204200" y="6248400"/>
          <p14:tracePt t="121128" x="8280400" y="6248400"/>
          <p14:tracePt t="121144" x="8356600" y="6242050"/>
          <p14:tracePt t="121161" x="8521700" y="6235700"/>
          <p14:tracePt t="121178" x="8636000" y="6235700"/>
          <p14:tracePt t="121194" x="8763000" y="6235700"/>
          <p14:tracePt t="121211" x="8890000" y="6235700"/>
          <p14:tracePt t="121228" x="9029700" y="6229350"/>
          <p14:tracePt t="121244" x="9112250" y="6229350"/>
          <p14:tracePt t="121247" x="9220200" y="6216650"/>
          <p14:tracePt t="121261" x="9258300" y="6216650"/>
          <p14:tracePt t="121278" x="9410700" y="6210300"/>
          <p14:tracePt t="121279" x="9442450" y="6210300"/>
          <p14:tracePt t="121295" x="9563100" y="6203950"/>
          <p14:tracePt t="121311" x="9677400" y="6203950"/>
          <p14:tracePt t="121329" x="9759950" y="6203950"/>
          <p14:tracePt t="121345" x="9893300" y="6203950"/>
          <p14:tracePt t="121362" x="9988550" y="6203950"/>
          <p14:tracePt t="121379" x="10147300" y="6203950"/>
          <p14:tracePt t="121395" x="10223500" y="6203950"/>
          <p14:tracePt t="121411" x="10344150" y="6203950"/>
          <p14:tracePt t="121429" x="10401300" y="6203950"/>
          <p14:tracePt t="121445" x="10452100" y="6203950"/>
          <p14:tracePt t="121462" x="10534650" y="6203950"/>
          <p14:tracePt t="121478" x="10572750" y="6203950"/>
          <p14:tracePt t="121495" x="10604500" y="6203950"/>
          <p14:tracePt t="121497" x="10617200" y="6203950"/>
          <p14:tracePt t="121512" x="10629900" y="6203950"/>
          <p14:tracePt t="121528" x="10687050" y="6203950"/>
          <p14:tracePt t="121545" x="10718800" y="6203950"/>
          <p14:tracePt t="121562" x="10750550" y="6203950"/>
          <p14:tracePt t="121579" x="10788650" y="6197600"/>
          <p14:tracePt t="121596" x="10833100" y="6197600"/>
          <p14:tracePt t="121612" x="10871200" y="6197600"/>
          <p14:tracePt t="121629" x="10896600" y="6197600"/>
          <p14:tracePt t="121645" x="10915650" y="6191250"/>
          <p14:tracePt t="121662" x="10928350" y="6191250"/>
          <p14:tracePt t="121695" x="10941050" y="6191250"/>
          <p14:tracePt t="121712" x="10960100" y="6191250"/>
          <p14:tracePt t="121729" x="10979150" y="6191250"/>
          <p14:tracePt t="121745" x="10991850" y="6191250"/>
          <p14:tracePt t="121903" x="10991850" y="6184900"/>
          <p14:tracePt t="121912" x="10985500" y="6184900"/>
          <p14:tracePt t="121929" x="10953750" y="6184900"/>
          <p14:tracePt t="121946" x="10896600" y="6184900"/>
          <p14:tracePt t="121962" x="10756900" y="6184900"/>
          <p14:tracePt t="121979" x="10706100" y="6191250"/>
          <p14:tracePt t="121995" x="10585450" y="6203950"/>
          <p14:tracePt t="121997" x="10528300" y="6210300"/>
          <p14:tracePt t="122012" x="10477500" y="6216650"/>
          <p14:tracePt t="122029" x="10325100" y="6216650"/>
          <p14:tracePt t="122046" x="10210800" y="6223000"/>
          <p14:tracePt t="122063" x="10115550" y="6223000"/>
          <p14:tracePt t="122079" x="9988550" y="6223000"/>
          <p14:tracePt t="122096" x="9759950" y="6223000"/>
          <p14:tracePt t="122113" x="9518650" y="6223000"/>
          <p14:tracePt t="122129" x="9271000" y="6223000"/>
          <p14:tracePt t="122146" x="9124950" y="6223000"/>
          <p14:tracePt t="122162" x="8940800" y="6223000"/>
          <p14:tracePt t="122180" x="8794750" y="6223000"/>
          <p14:tracePt t="122196" x="8724900" y="6223000"/>
          <p14:tracePt t="122197" x="8686800" y="6223000"/>
          <p14:tracePt t="122213" x="8636000" y="6223000"/>
          <p14:tracePt t="122229" x="8578850" y="6223000"/>
          <p14:tracePt t="122246" x="8489950" y="6223000"/>
          <p14:tracePt t="122263" x="8382000" y="6223000"/>
          <p14:tracePt t="122279" x="8255000" y="6223000"/>
          <p14:tracePt t="122296" x="8096250" y="6223000"/>
          <p14:tracePt t="122313" x="7937500" y="6223000"/>
          <p14:tracePt t="122330" x="7772400" y="6223000"/>
          <p14:tracePt t="122347" x="7594600" y="6223000"/>
          <p14:tracePt t="122363" x="7512050" y="6223000"/>
          <p14:tracePt t="122380" x="7385050" y="6216650"/>
          <p14:tracePt t="122396" x="7296150" y="6210300"/>
          <p14:tracePt t="122413" x="7232650" y="6203950"/>
          <p14:tracePt t="122429" x="7175500" y="6203950"/>
          <p14:tracePt t="122431" x="7162800" y="6203950"/>
          <p14:tracePt t="122821" x="0" y="0"/>
        </p14:tracePtLst>
      </p14:laserTraceLst>
    </p:ext>
    <p:ext uri="{E180D4A7-C9FB-4DFB-919C-405C955672EB}">
      <p14:showEvtLst xmlns:p14="http://schemas.microsoft.com/office/powerpoint/2010/main">
        <p14:playEvt time="204" objId="259"/>
        <p14:stopEvt time="131858" objId="259"/>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时序发生器</a:t>
            </a:r>
            <a:r>
              <a:rPr lang="zh-CN" altLang="en-US" dirty="0"/>
              <a:t>设计</a:t>
            </a:r>
          </a:p>
        </p:txBody>
      </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69"/>
              </a:spcBef>
              <a:spcAft>
                <a:spcPts val="569"/>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69"/>
              </a:spcBef>
              <a:spcAft>
                <a:spcPts val="569"/>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36" name="文本框 235">
                <a:extLst>
                  <a:ext uri="{FF2B5EF4-FFF2-40B4-BE49-F238E27FC236}">
                    <a16:creationId xmlns:a16="http://schemas.microsoft.com/office/drawing/2014/main" id="{88F16560-3B45-4A43-9EA2-5494457AE28D}"/>
                  </a:ext>
                </a:extLst>
              </p:cNvPr>
              <p:cNvSpPr txBox="1"/>
              <p:nvPr/>
            </p:nvSpPr>
            <p:spPr>
              <a:xfrm rot="16200000">
                <a:off x="4932443" y="1458494"/>
                <a:ext cx="610562" cy="466923"/>
              </a:xfrm>
              <a:prstGeom prst="rect">
                <a:avLst/>
              </a:prstGeom>
              <a:noFill/>
            </p:spPr>
            <p:txBody>
              <a:bodyPr wrap="square" lIns="0" tIns="0" rIns="0" bIns="0" rtlCol="0">
                <a:spAutoFit/>
              </a:bodyPr>
              <a:lstStyle/>
              <a:p>
                <a:pPr algn="ctr" defTabSz="914277"/>
                <a:r>
                  <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2" name="文本框 241">
                <a:extLst>
                  <a:ext uri="{FF2B5EF4-FFF2-40B4-BE49-F238E27FC236}">
                    <a16:creationId xmlns:a16="http://schemas.microsoft.com/office/drawing/2014/main" id="{88F16560-3B45-4A43-9EA2-5494457AE28D}"/>
                  </a:ext>
                </a:extLst>
              </p:cNvPr>
              <p:cNvSpPr txBox="1"/>
              <p:nvPr/>
            </p:nvSpPr>
            <p:spPr>
              <a:xfrm rot="18000000">
                <a:off x="4932442" y="1458493"/>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8" name="文本框 247">
                <a:extLst>
                  <a:ext uri="{FF2B5EF4-FFF2-40B4-BE49-F238E27FC236}">
                    <a16:creationId xmlns:a16="http://schemas.microsoft.com/office/drawing/2014/main" id="{88F16560-3B45-4A43-9EA2-5494457AE28D}"/>
                  </a:ext>
                </a:extLst>
              </p:cNvPr>
              <p:cNvSpPr txBox="1"/>
              <p:nvPr/>
            </p:nvSpPr>
            <p:spPr>
              <a:xfrm rot="19800000">
                <a:off x="4932444" y="1458495"/>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4" name="文本框 253">
                <a:extLst>
                  <a:ext uri="{FF2B5EF4-FFF2-40B4-BE49-F238E27FC236}">
                    <a16:creationId xmlns:a16="http://schemas.microsoft.com/office/drawing/2014/main" id="{88F16560-3B45-4A43-9EA2-5494457AE28D}"/>
                  </a:ext>
                </a:extLst>
              </p:cNvPr>
              <p:cNvSpPr txBox="1"/>
              <p:nvPr/>
            </p:nvSpPr>
            <p:spPr>
              <a:xfrm>
                <a:off x="4932443"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2" name="文本框 221">
                <a:extLst>
                  <a:ext uri="{FF2B5EF4-FFF2-40B4-BE49-F238E27FC236}">
                    <a16:creationId xmlns:a16="http://schemas.microsoft.com/office/drawing/2014/main" id="{88F16560-3B45-4A43-9EA2-5494457AE28D}"/>
                  </a:ext>
                </a:extLst>
              </p:cNvPr>
              <p:cNvSpPr txBox="1"/>
              <p:nvPr/>
            </p:nvSpPr>
            <p:spPr>
              <a:xfrm rot="12600000">
                <a:off x="5080471" y="3602099"/>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8" name="文本框 227">
                <a:extLst>
                  <a:ext uri="{FF2B5EF4-FFF2-40B4-BE49-F238E27FC236}">
                    <a16:creationId xmlns:a16="http://schemas.microsoft.com/office/drawing/2014/main" id="{88F16560-3B45-4A43-9EA2-5494457AE28D}"/>
                  </a:ext>
                </a:extLst>
              </p:cNvPr>
              <p:cNvSpPr txBox="1"/>
              <p:nvPr/>
            </p:nvSpPr>
            <p:spPr>
              <a:xfrm rot="14400000">
                <a:off x="5086842" y="3581016"/>
                <a:ext cx="610562" cy="466923"/>
              </a:xfrm>
              <a:prstGeom prst="rect">
                <a:avLst/>
              </a:prstGeom>
              <a:noFill/>
            </p:spPr>
            <p:txBody>
              <a:bodyPr wrap="square" lIns="0" tIns="0" rIns="0" bIns="0" rtlCol="0">
                <a:spAutoFit/>
              </a:bodyPr>
              <a:lstStyle/>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277"/>
                <a:r>
                  <a:rPr lang="en-US" altLang="zh-CN" sz="1517">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accent2">
                      <a:lumMod val="75000"/>
                    </a:schemeClr>
                  </a:solidFill>
                  <a:latin typeface="等线" panose="020F0502020204030204"/>
                  <a:ea typeface="等线" panose="02010600030101010101" pitchFamily="2" charset="-122"/>
                </a:endParaRPr>
              </a:p>
            </p:txBody>
          </p:sp>
          <p:sp>
            <p:nvSpPr>
              <p:cNvPr id="234" name="文本框 233">
                <a:extLst>
                  <a:ext uri="{FF2B5EF4-FFF2-40B4-BE49-F238E27FC236}">
                    <a16:creationId xmlns:a16="http://schemas.microsoft.com/office/drawing/2014/main" id="{88F16560-3B45-4A43-9EA2-5494457AE28D}"/>
                  </a:ext>
                </a:extLst>
              </p:cNvPr>
              <p:cNvSpPr txBox="1"/>
              <p:nvPr/>
            </p:nvSpPr>
            <p:spPr>
              <a:xfrm rot="16200000">
                <a:off x="5085496"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0" name="文本框 239">
                <a:extLst>
                  <a:ext uri="{FF2B5EF4-FFF2-40B4-BE49-F238E27FC236}">
                    <a16:creationId xmlns:a16="http://schemas.microsoft.com/office/drawing/2014/main" id="{88F16560-3B45-4A43-9EA2-5494457AE28D}"/>
                  </a:ext>
                </a:extLst>
              </p:cNvPr>
              <p:cNvSpPr txBox="1"/>
              <p:nvPr/>
            </p:nvSpPr>
            <p:spPr>
              <a:xfrm rot="18000000">
                <a:off x="5095543" y="3575992"/>
                <a:ext cx="610562" cy="466923"/>
              </a:xfrm>
              <a:prstGeom prst="rect">
                <a:avLst/>
              </a:prstGeom>
              <a:noFill/>
            </p:spPr>
            <p:txBody>
              <a:bodyPr wrap="square" lIns="0" tIns="0" rIns="0" bIns="0" rtlCol="0">
                <a:spAutoFit/>
              </a:bodyPr>
              <a:lstStyle/>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277"/>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7">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accent2">
                      <a:lumMod val="75000"/>
                    </a:schemeClr>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88F16560-3B45-4A43-9EA2-5494457AE28D}"/>
                  </a:ext>
                </a:extLst>
              </p:cNvPr>
              <p:cNvSpPr txBox="1"/>
              <p:nvPr/>
            </p:nvSpPr>
            <p:spPr>
              <a:xfrm rot="19800000">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a:extLst>
                  <a:ext uri="{FF2B5EF4-FFF2-40B4-BE49-F238E27FC236}">
                    <a16:creationId xmlns:a16="http://schemas.microsoft.com/office/drawing/2014/main" id="{8CAC6746-F360-4A07-9542-78BDE2BC76FB}"/>
                  </a:ext>
                </a:extLst>
              </p:cNvPr>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88F16560-3B45-4A43-9EA2-5494457AE28D}"/>
                  </a:ext>
                </a:extLst>
              </p:cNvPr>
              <p:cNvSpPr txBox="1"/>
              <p:nvPr/>
            </p:nvSpPr>
            <p:spPr>
              <a:xfrm>
                <a:off x="5095544" y="3575992"/>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bg1"/>
                  </a:solidFill>
                  <a:latin typeface="等线" panose="020F0502020204030204"/>
                  <a:ea typeface="等线" panose="02010600030101010101" pitchFamily="2" charset="-122"/>
                </a:endParaRPr>
              </a:p>
            </p:txBody>
          </p:sp>
          <p:sp>
            <p:nvSpPr>
              <p:cNvPr id="224" name="文本框 223">
                <a:extLst>
                  <a:ext uri="{FF2B5EF4-FFF2-40B4-BE49-F238E27FC236}">
                    <a16:creationId xmlns:a16="http://schemas.microsoft.com/office/drawing/2014/main" id="{88F16560-3B45-4A43-9EA2-5494457AE28D}"/>
                  </a:ext>
                </a:extLst>
              </p:cNvPr>
              <p:cNvSpPr txBox="1"/>
              <p:nvPr/>
            </p:nvSpPr>
            <p:spPr>
              <a:xfrm rot="12600000">
                <a:off x="4932442" y="1458494"/>
                <a:ext cx="610562" cy="466923"/>
              </a:xfrm>
              <a:prstGeom prst="rect">
                <a:avLst/>
              </a:prstGeom>
              <a:noFill/>
            </p:spPr>
            <p:txBody>
              <a:bodyPr wrap="square" lIns="0" tIns="0" rIns="0" bIns="0" rtlCol="0">
                <a:spAutoFit/>
              </a:bodyPr>
              <a:lstStyle/>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7"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chemeClr val="bg1"/>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a:extLst>
                  <a:ext uri="{FF2B5EF4-FFF2-40B4-BE49-F238E27FC236}">
                    <a16:creationId xmlns:a16="http://schemas.microsoft.com/office/drawing/2014/main" id="{8CAC6746-F360-4A07-9542-78BDE2BC76FB}"/>
                  </a:ext>
                </a:extLst>
              </p:cNvPr>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7"/>
                <a:endParaRPr lang="zh-CN" altLang="en-US" sz="2275">
                  <a:solidFill>
                    <a:schemeClr val="tx1"/>
                  </a:solidFill>
                  <a:latin typeface="等线" panose="020F0502020204030204"/>
                  <a:ea typeface="等线" panose="02010600030101010101" pitchFamily="2" charset="-122"/>
                </a:endParaRPr>
              </a:p>
            </p:txBody>
          </p:sp>
          <p:sp>
            <p:nvSpPr>
              <p:cNvPr id="230" name="文本框 229">
                <a:extLst>
                  <a:ext uri="{FF2B5EF4-FFF2-40B4-BE49-F238E27FC236}">
                    <a16:creationId xmlns:a16="http://schemas.microsoft.com/office/drawing/2014/main" id="{88F16560-3B45-4A43-9EA2-5494457AE28D}"/>
                  </a:ext>
                </a:extLst>
              </p:cNvPr>
              <p:cNvSpPr txBox="1"/>
              <p:nvPr/>
            </p:nvSpPr>
            <p:spPr>
              <a:xfrm rot="14400000">
                <a:off x="4932443" y="1458494"/>
                <a:ext cx="610562" cy="466923"/>
              </a:xfrm>
              <a:prstGeom prst="rect">
                <a:avLst/>
              </a:prstGeom>
              <a:noFill/>
            </p:spPr>
            <p:txBody>
              <a:bodyPr wrap="square" lIns="0" tIns="0" rIns="0" bIns="0" rtlCol="0">
                <a:spAutoFit/>
              </a:bodyPr>
              <a:lstStyle/>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7"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7"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7">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7" dirty="0">
                  <a:solidFill>
                    <a:srgbClr val="00B0F0"/>
                  </a:solidFill>
                  <a:latin typeface="Segoe UI Black" panose="020B0A02040204020203" pitchFamily="34" charset="0"/>
                  <a:ea typeface="等线" panose="02010600030101010101" pitchFamily="2"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4" name="组合 33"/>
          <p:cNvGrpSpPr/>
          <p:nvPr/>
        </p:nvGrpSpPr>
        <p:grpSpPr>
          <a:xfrm>
            <a:off x="376672" y="1421536"/>
            <a:ext cx="5907498" cy="4054296"/>
            <a:chOff x="376672" y="1421536"/>
            <a:chExt cx="5907498" cy="4054296"/>
          </a:xfrm>
        </p:grpSpPr>
        <p:sp>
          <p:nvSpPr>
            <p:cNvPr id="5" name="矩形 4"/>
            <p:cNvSpPr/>
            <p:nvPr/>
          </p:nvSpPr>
          <p:spPr bwMode="auto">
            <a:xfrm>
              <a:off x="1094973" y="1421536"/>
              <a:ext cx="5102090" cy="4054296"/>
            </a:xfrm>
            <a:prstGeom prst="rect">
              <a:avLst/>
            </a:prstGeom>
            <a:solidFill>
              <a:schemeClr val="accent1">
                <a:lumMod val="20000"/>
                <a:lumOff val="80000"/>
              </a:schemeClr>
            </a:solidFill>
            <a:ln w="38100">
              <a:solidFill>
                <a:srgbClr val="FF6600"/>
              </a:solidFill>
              <a:round/>
              <a:headE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6" name="文本框 5">
              <a:extLst>
                <a:ext uri="{FF2B5EF4-FFF2-40B4-BE49-F238E27FC236}">
                  <a16:creationId xmlns:a16="http://schemas.microsoft.com/office/drawing/2014/main" id="{5FB82656-623B-49E0-9B82-F178FF7C25A2}"/>
                </a:ext>
              </a:extLst>
            </p:cNvPr>
            <p:cNvSpPr txBox="1"/>
            <p:nvPr/>
          </p:nvSpPr>
          <p:spPr>
            <a:xfrm>
              <a:off x="3906566" y="4757482"/>
              <a:ext cx="2377604" cy="500906"/>
            </a:xfrm>
            <a:prstGeom prst="rect">
              <a:avLst/>
            </a:prstGeom>
            <a:noFill/>
          </p:spPr>
          <p:txBody>
            <a:bodyPr wrap="square" rtlCol="0">
              <a:spAutoFit/>
            </a:bodyPr>
            <a:lstStyle/>
            <a:p>
              <a:pPr algn="ctr" defTabSz="914277"/>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4" name="Rectangle 3"/>
            <p:cNvSpPr>
              <a:spLocks noChangeArrowheads="1"/>
            </p:cNvSpPr>
            <p:nvPr/>
          </p:nvSpPr>
          <p:spPr bwMode="auto">
            <a:xfrm>
              <a:off x="3780646" y="1636959"/>
              <a:ext cx="1403884"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zh-CN" altLang="en-US" sz="1896"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70" name="Line 38"/>
                <p:cNvSpPr>
                  <a:spLocks noChangeShapeType="1"/>
                </p:cNvSpPr>
                <p:nvPr/>
              </p:nvSpPr>
              <p:spPr bwMode="auto">
                <a:xfrm flipV="1">
                  <a:off x="6606105" y="4609422"/>
                  <a:ext cx="0" cy="571095"/>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lnSpc>
                  <a:spcPct val="150000"/>
                </a:lnSpc>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277">
                <a:lnSpc>
                  <a:spcPct val="150000"/>
                </a:lnSpc>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277"/>
                <a:r>
                  <a:rPr lang="zh-CN" altLang="en-US" sz="1707"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277"/>
                <a:r>
                  <a:rPr lang="zh-CN" altLang="en-US" sz="1599" b="1" dirty="0">
                    <a:solidFill>
                      <a:srgbClr val="001010"/>
                    </a:solidFill>
                    <a:latin typeface="微软雅黑"/>
                    <a:ea typeface="微软雅黑"/>
                  </a:rPr>
                  <a:t>时钟</a:t>
                </a:r>
                <a:endParaRPr lang="en-US" altLang="zh-CN" sz="1599" b="1" dirty="0">
                  <a:solidFill>
                    <a:srgbClr val="001010"/>
                  </a:solidFill>
                  <a:latin typeface="微软雅黑"/>
                  <a:ea typeface="微软雅黑"/>
                </a:endParaRPr>
              </a:p>
              <a:p>
                <a:pPr algn="ctr" defTabSz="914277"/>
                <a:r>
                  <a:rPr lang="en-US" altLang="zh-CN" sz="1599" b="1" dirty="0">
                    <a:solidFill>
                      <a:srgbClr val="001010"/>
                    </a:solidFill>
                    <a:latin typeface="微软雅黑"/>
                    <a:ea typeface="微软雅黑"/>
                  </a:rPr>
                  <a:t>CLK</a:t>
                </a:r>
                <a:endParaRPr lang="zh-CN" altLang="en-US" sz="1599" b="1" dirty="0">
                  <a:solidFill>
                    <a:srgbClr val="001010"/>
                  </a:solidFill>
                  <a:latin typeface="微软雅黑"/>
                  <a:ea typeface="微软雅黑"/>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277"/>
                <a:endParaRPr lang="zh-CN" altLang="en-US" sz="1707"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1"/>
              <a:ext cx="3774346" cy="730303"/>
              <a:chOff x="1627086" y="4124404"/>
              <a:chExt cx="3980756" cy="770242"/>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rgbClr val="C00000"/>
                    </a:solidFill>
                    <a:latin typeface="微软雅黑"/>
                    <a:ea typeface="微软雅黑"/>
                  </a:rPr>
                  <a:t>现态</a:t>
                </a:r>
                <a:endParaRPr lang="en-US" altLang="zh-CN" sz="1599" b="1" dirty="0">
                  <a:solidFill>
                    <a:srgbClr val="C00000"/>
                  </a:solidFill>
                  <a:latin typeface="微软雅黑"/>
                  <a:ea typeface="微软雅黑"/>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32" y="4124404"/>
                <a:ext cx="946472" cy="720411"/>
                <a:chOff x="5997326" y="4592589"/>
                <a:chExt cx="943435" cy="718101"/>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4" name="Line 44"/>
                <p:cNvSpPr>
                  <a:spLocks noChangeShapeType="1"/>
                </p:cNvSpPr>
                <p:nvPr/>
              </p:nvSpPr>
              <p:spPr bwMode="auto">
                <a:xfrm flipV="1">
                  <a:off x="6940761" y="4609420"/>
                  <a:ext cx="0" cy="701270"/>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85" name="Line 38"/>
                <p:cNvSpPr>
                  <a:spLocks noChangeShapeType="1"/>
                </p:cNvSpPr>
                <p:nvPr/>
              </p:nvSpPr>
              <p:spPr bwMode="auto">
                <a:xfrm flipV="1">
                  <a:off x="6358063" y="4592589"/>
                  <a:ext cx="0" cy="426645"/>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cxnSp>
            <p:nvCxnSpPr>
              <p:cNvPr id="81" name="直接连接符 80"/>
              <p:cNvCxnSpPr>
                <a:endCxn id="85" idx="0"/>
              </p:cNvCxnSpPr>
              <p:nvPr/>
            </p:nvCxnSpPr>
            <p:spPr>
              <a:xfrm>
                <a:off x="1925593" y="4552422"/>
                <a:ext cx="245623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844820"/>
                <a:ext cx="243329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2052703" y="4862101"/>
              <a:ext cx="1405767" cy="330959"/>
              <a:chOff x="1834913" y="5874109"/>
              <a:chExt cx="1762598" cy="347836"/>
            </a:xfrm>
          </p:grpSpPr>
          <p:cxnSp>
            <p:nvCxnSpPr>
              <p:cNvPr id="87" name="直接连接符 86"/>
              <p:cNvCxnSpPr/>
              <p:nvPr/>
            </p:nvCxnSpPr>
            <p:spPr>
              <a:xfrm>
                <a:off x="2555094" y="5874109"/>
                <a:ext cx="5463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229018" y="6057188"/>
                <a:ext cx="113067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834913" y="6221945"/>
                <a:ext cx="176259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49412" y="2139522"/>
              <a:ext cx="700366" cy="3053532"/>
              <a:chOff x="2767603" y="3005424"/>
              <a:chExt cx="738669" cy="3220522"/>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67603" y="3005424"/>
                <a:ext cx="738669" cy="3220522"/>
                <a:chOff x="2767603" y="3005424"/>
                <a:chExt cx="738669" cy="3220522"/>
              </a:xfrm>
            </p:grpSpPr>
            <p:grpSp>
              <p:nvGrpSpPr>
                <p:cNvPr id="93" name="组合 92"/>
                <p:cNvGrpSpPr/>
                <p:nvPr/>
              </p:nvGrpSpPr>
              <p:grpSpPr>
                <a:xfrm>
                  <a:off x="2848537" y="3743029"/>
                  <a:ext cx="361378" cy="2315074"/>
                  <a:chOff x="7200344" y="4349096"/>
                  <a:chExt cx="200414" cy="2315074"/>
                </a:xfrm>
              </p:grpSpPr>
              <p:cxnSp>
                <p:nvCxnSpPr>
                  <p:cNvPr id="99" name="直接连接符 98"/>
                  <p:cNvCxnSpPr/>
                  <p:nvPr/>
                </p:nvCxnSpPr>
                <p:spPr>
                  <a:xfrm>
                    <a:off x="7200344" y="4349096"/>
                    <a:ext cx="20041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00758"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67603" y="3005424"/>
                  <a:ext cx="738669" cy="3220522"/>
                  <a:chOff x="2767603" y="3005424"/>
                  <a:chExt cx="738669" cy="3220522"/>
                </a:xfrm>
              </p:grpSpPr>
              <p:sp>
                <p:nvSpPr>
                  <p:cNvPr id="95" name="Rectangle 9"/>
                  <p:cNvSpPr>
                    <a:spLocks noChangeArrowheads="1"/>
                  </p:cNvSpPr>
                  <p:nvPr/>
                </p:nvSpPr>
                <p:spPr bwMode="auto">
                  <a:xfrm>
                    <a:off x="2767603" y="300542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nvGrpSpPr>
                  <p:cNvPr id="96" name="组合 95"/>
                  <p:cNvGrpSpPr/>
                  <p:nvPr/>
                </p:nvGrpSpPr>
                <p:grpSpPr>
                  <a:xfrm>
                    <a:off x="2846822" y="3582910"/>
                    <a:ext cx="563161" cy="2643036"/>
                    <a:chOff x="7188605" y="4455986"/>
                    <a:chExt cx="211406" cy="2643036"/>
                  </a:xfrm>
                </p:grpSpPr>
                <p:cxnSp>
                  <p:nvCxnSpPr>
                    <p:cNvPr id="98" name="直接连接符 97"/>
                    <p:cNvCxnSpPr/>
                    <p:nvPr/>
                  </p:nvCxnSpPr>
                  <p:spPr>
                    <a:xfrm>
                      <a:off x="7400011" y="4455986"/>
                      <a:ext cx="0" cy="2643036"/>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1140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25055"/>
              <a:ext cx="1476211" cy="568000"/>
              <a:chOff x="976171" y="5626889"/>
              <a:chExt cx="1556941" cy="599063"/>
            </a:xfrm>
          </p:grpSpPr>
          <p:grpSp>
            <p:nvGrpSpPr>
              <p:cNvPr id="104" name="组合 103"/>
              <p:cNvGrpSpPr/>
              <p:nvPr/>
            </p:nvGrpSpPr>
            <p:grpSpPr>
              <a:xfrm>
                <a:off x="1927318" y="5626889"/>
                <a:ext cx="605794" cy="599063"/>
                <a:chOff x="6300635" y="4601454"/>
                <a:chExt cx="605794" cy="436049"/>
              </a:xfrm>
            </p:grpSpPr>
            <p:sp>
              <p:nvSpPr>
                <p:cNvPr id="106" name="Line 38"/>
                <p:cNvSpPr>
                  <a:spLocks noChangeShapeType="1"/>
                </p:cNvSpPr>
                <p:nvPr/>
              </p:nvSpPr>
              <p:spPr bwMode="auto">
                <a:xfrm flipV="1">
                  <a:off x="6300635" y="4601454"/>
                  <a:ext cx="0" cy="436049"/>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08" name="Line 38"/>
                <p:cNvSpPr>
                  <a:spLocks noChangeShapeType="1"/>
                </p:cNvSpPr>
                <p:nvPr/>
              </p:nvSpPr>
              <p:spPr bwMode="auto">
                <a:xfrm flipV="1">
                  <a:off x="6632144" y="4609421"/>
                  <a:ext cx="0" cy="305911"/>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p>
                <a:pPr algn="ctr" defTabSz="914277"/>
                <a:r>
                  <a:rPr lang="zh-CN" altLang="en-US" sz="1599" b="1" dirty="0">
                    <a:solidFill>
                      <a:schemeClr val="accent5"/>
                    </a:solidFill>
                    <a:latin typeface="微软雅黑"/>
                    <a:ea typeface="微软雅黑"/>
                  </a:rPr>
                  <a:t>次态</a:t>
                </a:r>
                <a:endParaRPr lang="en-US" altLang="zh-CN" sz="1599" b="1" dirty="0">
                  <a:solidFill>
                    <a:schemeClr val="accent5"/>
                  </a:solidFill>
                  <a:latin typeface="微软雅黑"/>
                  <a:ea typeface="微软雅黑"/>
                </a:endParaRPr>
              </a:p>
            </p:txBody>
          </p:sp>
        </p:grpSp>
        <p:grpSp>
          <p:nvGrpSpPr>
            <p:cNvPr id="149" name="组合 148"/>
            <p:cNvGrpSpPr/>
            <p:nvPr/>
          </p:nvGrpSpPr>
          <p:grpSpPr>
            <a:xfrm>
              <a:off x="5178571" y="1646186"/>
              <a:ext cx="888502" cy="1550347"/>
              <a:chOff x="5224112" y="2485104"/>
              <a:chExt cx="937089" cy="1635130"/>
            </a:xfrm>
          </p:grpSpPr>
          <p:sp>
            <p:nvSpPr>
              <p:cNvPr id="150" name="Line 13"/>
              <p:cNvSpPr>
                <a:spLocks noChangeShapeType="1"/>
              </p:cNvSpPr>
              <p:nvPr/>
            </p:nvSpPr>
            <p:spPr bwMode="auto">
              <a:xfrm rot="5400000" flipV="1">
                <a:off x="5451807" y="2400010"/>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51" name="Line 14"/>
              <p:cNvSpPr>
                <a:spLocks noChangeShapeType="1"/>
              </p:cNvSpPr>
              <p:nvPr/>
            </p:nvSpPr>
            <p:spPr bwMode="auto">
              <a:xfrm rot="5400000" flipV="1">
                <a:off x="5451807" y="2836623"/>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52" name="Line 20"/>
              <p:cNvSpPr>
                <a:spLocks noChangeShapeType="1"/>
              </p:cNvSpPr>
              <p:nvPr/>
            </p:nvSpPr>
            <p:spPr bwMode="auto">
              <a:xfrm rot="5400000" flipV="1">
                <a:off x="5451807" y="3054930"/>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53" name="Line 21"/>
              <p:cNvSpPr>
                <a:spLocks noChangeShapeType="1"/>
              </p:cNvSpPr>
              <p:nvPr/>
            </p:nvSpPr>
            <p:spPr bwMode="auto">
              <a:xfrm rot="5400000" flipV="1">
                <a:off x="5451807" y="3273236"/>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54" name="Line 22"/>
              <p:cNvSpPr>
                <a:spLocks noChangeShapeType="1"/>
              </p:cNvSpPr>
              <p:nvPr/>
            </p:nvSpPr>
            <p:spPr bwMode="auto">
              <a:xfrm rot="5400000" flipV="1">
                <a:off x="5451807" y="3491543"/>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59" name="Line 23"/>
              <p:cNvSpPr>
                <a:spLocks noChangeShapeType="1"/>
              </p:cNvSpPr>
              <p:nvPr/>
            </p:nvSpPr>
            <p:spPr bwMode="auto">
              <a:xfrm rot="5400000" flipV="1">
                <a:off x="5451807" y="3709847"/>
                <a:ext cx="0" cy="455389"/>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60" name="Rectangle 63"/>
              <p:cNvSpPr>
                <a:spLocks noChangeArrowheads="1"/>
              </p:cNvSpPr>
              <p:nvPr/>
            </p:nvSpPr>
            <p:spPr bwMode="auto">
              <a:xfrm>
                <a:off x="5648592" y="2710891"/>
                <a:ext cx="512609"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err="1">
                    <a:solidFill>
                      <a:schemeClr val="accent5"/>
                    </a:solidFill>
                    <a:latin typeface="微软雅黑"/>
                    <a:ea typeface="微软雅黑"/>
                  </a:rPr>
                  <a:t>M</a:t>
                </a:r>
                <a:r>
                  <a:rPr lang="en-US" altLang="zh-CN" sz="1200" b="1" baseline="-25000" dirty="0" err="1">
                    <a:solidFill>
                      <a:schemeClr val="accent5"/>
                    </a:solidFill>
                    <a:latin typeface="微软雅黑"/>
                    <a:ea typeface="微软雅黑"/>
                  </a:rPr>
                  <a:t>cal</a:t>
                </a:r>
                <a:endParaRPr lang="en-US" altLang="zh-CN" sz="1200" b="1" baseline="-25000" dirty="0">
                  <a:solidFill>
                    <a:schemeClr val="accent5"/>
                  </a:solidFill>
                  <a:latin typeface="微软雅黑"/>
                  <a:ea typeface="微软雅黑"/>
                </a:endParaRPr>
              </a:p>
            </p:txBody>
          </p:sp>
          <p:sp>
            <p:nvSpPr>
              <p:cNvPr id="161" name="Rectangle 64"/>
              <p:cNvSpPr>
                <a:spLocks noChangeArrowheads="1"/>
              </p:cNvSpPr>
              <p:nvPr/>
            </p:nvSpPr>
            <p:spPr bwMode="auto">
              <a:xfrm>
                <a:off x="5655785" y="3175745"/>
                <a:ext cx="395954"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rgbClr val="FF0000"/>
                    </a:solidFill>
                    <a:latin typeface="微软雅黑"/>
                    <a:ea typeface="微软雅黑"/>
                  </a:rPr>
                  <a:t>T1</a:t>
                </a:r>
                <a:endParaRPr lang="en-US" altLang="zh-CN" sz="1200" b="1" baseline="-25000" dirty="0">
                  <a:solidFill>
                    <a:srgbClr val="FF0000"/>
                  </a:solidFill>
                  <a:latin typeface="微软雅黑"/>
                  <a:ea typeface="微软雅黑"/>
                </a:endParaRPr>
              </a:p>
            </p:txBody>
          </p:sp>
          <p:sp>
            <p:nvSpPr>
              <p:cNvPr id="162" name="Rectangle 63"/>
              <p:cNvSpPr>
                <a:spLocks noChangeArrowheads="1"/>
              </p:cNvSpPr>
              <p:nvPr/>
            </p:nvSpPr>
            <p:spPr bwMode="auto">
              <a:xfrm>
                <a:off x="5643911" y="2925449"/>
                <a:ext cx="502804"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chemeClr val="accent5"/>
                    </a:solidFill>
                    <a:latin typeface="微软雅黑"/>
                    <a:ea typeface="微软雅黑"/>
                  </a:rPr>
                  <a:t>M</a:t>
                </a:r>
                <a:r>
                  <a:rPr lang="en-US" altLang="zh-CN" sz="1200" b="1" baseline="-25000" dirty="0">
                    <a:solidFill>
                      <a:schemeClr val="accent5"/>
                    </a:solidFill>
                    <a:latin typeface="微软雅黑"/>
                    <a:ea typeface="微软雅黑"/>
                  </a:rPr>
                  <a:t>EX</a:t>
                </a:r>
              </a:p>
            </p:txBody>
          </p:sp>
          <p:sp>
            <p:nvSpPr>
              <p:cNvPr id="163" name="Rectangle 64"/>
              <p:cNvSpPr>
                <a:spLocks noChangeArrowheads="1"/>
              </p:cNvSpPr>
              <p:nvPr/>
            </p:nvSpPr>
            <p:spPr bwMode="auto">
              <a:xfrm>
                <a:off x="5655216" y="3373548"/>
                <a:ext cx="395954"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rgbClr val="FF0000"/>
                    </a:solidFill>
                    <a:latin typeface="微软雅黑"/>
                    <a:ea typeface="微软雅黑"/>
                  </a:rPr>
                  <a:t>T2</a:t>
                </a:r>
                <a:endParaRPr lang="en-US" altLang="zh-CN" sz="1200" b="1" baseline="-25000" dirty="0">
                  <a:solidFill>
                    <a:srgbClr val="FF0000"/>
                  </a:solidFill>
                  <a:latin typeface="微软雅黑"/>
                  <a:ea typeface="微软雅黑"/>
                </a:endParaRPr>
              </a:p>
            </p:txBody>
          </p:sp>
          <p:sp>
            <p:nvSpPr>
              <p:cNvPr id="164" name="Rectangle 64"/>
              <p:cNvSpPr>
                <a:spLocks noChangeArrowheads="1"/>
              </p:cNvSpPr>
              <p:nvPr/>
            </p:nvSpPr>
            <p:spPr bwMode="auto">
              <a:xfrm>
                <a:off x="5644998" y="3589660"/>
                <a:ext cx="395954"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rgbClr val="FF0000"/>
                    </a:solidFill>
                    <a:latin typeface="微软雅黑"/>
                    <a:ea typeface="微软雅黑"/>
                  </a:rPr>
                  <a:t>T3</a:t>
                </a:r>
                <a:endParaRPr lang="en-US" altLang="zh-CN" sz="1200" b="1" baseline="-25000" dirty="0">
                  <a:solidFill>
                    <a:srgbClr val="FF0000"/>
                  </a:solidFill>
                  <a:latin typeface="微软雅黑"/>
                  <a:ea typeface="微软雅黑"/>
                </a:endParaRPr>
              </a:p>
            </p:txBody>
          </p:sp>
          <p:sp>
            <p:nvSpPr>
              <p:cNvPr id="165" name="Rectangle 64"/>
              <p:cNvSpPr>
                <a:spLocks noChangeArrowheads="1"/>
              </p:cNvSpPr>
              <p:nvPr/>
            </p:nvSpPr>
            <p:spPr bwMode="auto">
              <a:xfrm>
                <a:off x="5645187" y="3828087"/>
                <a:ext cx="395954"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rgbClr val="FF0000"/>
                    </a:solidFill>
                    <a:latin typeface="微软雅黑"/>
                    <a:ea typeface="微软雅黑"/>
                  </a:rPr>
                  <a:t>T4</a:t>
                </a:r>
                <a:endParaRPr lang="en-US" altLang="zh-CN" sz="1200" b="1" baseline="-25000" dirty="0">
                  <a:solidFill>
                    <a:srgbClr val="FF0000"/>
                  </a:solidFill>
                  <a:latin typeface="微软雅黑"/>
                  <a:ea typeface="微软雅黑"/>
                </a:endParaRPr>
              </a:p>
            </p:txBody>
          </p:sp>
          <p:sp>
            <p:nvSpPr>
              <p:cNvPr id="166" name="Line 13"/>
              <p:cNvSpPr>
                <a:spLocks noChangeShapeType="1"/>
              </p:cNvSpPr>
              <p:nvPr/>
            </p:nvSpPr>
            <p:spPr bwMode="auto">
              <a:xfrm rot="5400000" flipV="1">
                <a:off x="5451807" y="2618317"/>
                <a:ext cx="0" cy="455389"/>
              </a:xfrm>
              <a:prstGeom prst="line">
                <a:avLst/>
              </a:prstGeom>
              <a:noFill/>
              <a:ln w="12700">
                <a:solidFill>
                  <a:schemeClr val="accent5"/>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ctr" defTabSz="914277"/>
                <a:endParaRPr lang="zh-CN" altLang="en-US" sz="1100" b="1">
                  <a:solidFill>
                    <a:srgbClr val="000000"/>
                  </a:solidFill>
                  <a:latin typeface="微软雅黑"/>
                  <a:ea typeface="微软雅黑"/>
                </a:endParaRPr>
              </a:p>
            </p:txBody>
          </p:sp>
          <p:sp>
            <p:nvSpPr>
              <p:cNvPr id="167" name="Rectangle 63"/>
              <p:cNvSpPr>
                <a:spLocks noChangeArrowheads="1"/>
              </p:cNvSpPr>
              <p:nvPr/>
            </p:nvSpPr>
            <p:spPr bwMode="auto">
              <a:xfrm>
                <a:off x="5656482" y="2485104"/>
                <a:ext cx="458508" cy="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p>
                <a:pPr algn="ctr" defTabSz="914277"/>
                <a:r>
                  <a:rPr lang="en-US" altLang="zh-CN" sz="1200" b="1" dirty="0">
                    <a:solidFill>
                      <a:schemeClr val="accent5"/>
                    </a:solidFill>
                    <a:latin typeface="微软雅黑"/>
                    <a:ea typeface="微软雅黑"/>
                  </a:rPr>
                  <a:t>M</a:t>
                </a:r>
                <a:r>
                  <a:rPr lang="en-US" altLang="zh-CN" sz="1200" b="1" baseline="-25000" dirty="0">
                    <a:solidFill>
                      <a:schemeClr val="accent5"/>
                    </a:solidFill>
                    <a:latin typeface="微软雅黑"/>
                    <a:ea typeface="微软雅黑"/>
                  </a:rPr>
                  <a:t>IF</a:t>
                </a:r>
              </a:p>
            </p:txBody>
          </p:sp>
        </p:grpSp>
        <p:sp>
          <p:nvSpPr>
            <p:cNvPr id="168" name="Line 38"/>
            <p:cNvSpPr>
              <a:spLocks noChangeShapeType="1"/>
            </p:cNvSpPr>
            <p:nvPr/>
          </p:nvSpPr>
          <p:spPr bwMode="auto">
            <a:xfrm flipV="1">
              <a:off x="2051068" y="3182176"/>
              <a:ext cx="0" cy="828597"/>
            </a:xfrm>
            <a:prstGeom prst="line">
              <a:avLst/>
            </a:prstGeom>
            <a:noFill/>
            <a:ln w="25400">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sp>
          <p:nvSpPr>
            <p:cNvPr id="169" name="Line 38"/>
            <p:cNvSpPr>
              <a:spLocks noChangeShapeType="1"/>
            </p:cNvSpPr>
            <p:nvPr/>
          </p:nvSpPr>
          <p:spPr bwMode="auto">
            <a:xfrm flipV="1">
              <a:off x="4673859" y="3211362"/>
              <a:ext cx="0" cy="547349"/>
            </a:xfrm>
            <a:prstGeom prst="line">
              <a:avLst/>
            </a:prstGeom>
            <a:noFill/>
            <a:ln w="25400" cap="sq">
              <a:solidFill>
                <a:srgbClr val="C00000"/>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cxnSp>
          <p:nvCxnSpPr>
            <p:cNvPr id="170" name="直接连接符 169"/>
            <p:cNvCxnSpPr>
              <a:endCxn id="169" idx="0"/>
            </p:cNvCxnSpPr>
            <p:nvPr/>
          </p:nvCxnSpPr>
          <p:spPr>
            <a:xfrm>
              <a:off x="2345251" y="3758711"/>
              <a:ext cx="23286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sp>
          <p:nvSpPr>
            <p:cNvPr id="175" name="Line 38"/>
            <p:cNvSpPr>
              <a:spLocks noChangeShapeType="1"/>
            </p:cNvSpPr>
            <p:nvPr/>
          </p:nvSpPr>
          <p:spPr bwMode="auto">
            <a:xfrm flipV="1">
              <a:off x="1760424" y="4612919"/>
              <a:ext cx="0" cy="737882"/>
            </a:xfrm>
            <a:prstGeom prst="line">
              <a:avLst/>
            </a:prstGeom>
            <a:noFill/>
            <a:ln w="25400">
              <a:solidFill>
                <a:schemeClr val="accent5"/>
              </a:solidFill>
              <a:round/>
              <a:headEnd/>
              <a:tailEnd type="triangle" w="lg" len="lg"/>
            </a:ln>
            <a:extLst>
              <a:ext uri="{909E8E84-426E-40DD-AFC4-6F175D3DCCD1}">
                <a14:hiddenFill xmlns:a14="http://schemas.microsoft.com/office/drawing/2010/main">
                  <a:noFill/>
                </a14:hiddenFill>
              </a:ext>
            </a:extLst>
          </p:spPr>
          <p:txBody>
            <a:bodyPr wrap="none" anchor="ctr"/>
            <a:lstStyle/>
            <a:p>
              <a:pPr algn="ctr" defTabSz="914277"/>
              <a:endParaRPr lang="zh-CN" altLang="en-US" sz="1399" b="1">
                <a:solidFill>
                  <a:srgbClr val="C00000"/>
                </a:solidFill>
                <a:latin typeface="微软雅黑"/>
                <a:ea typeface="微软雅黑"/>
              </a:endParaRPr>
            </a:p>
          </p:txBody>
        </p:sp>
        <p:cxnSp>
          <p:nvCxnSpPr>
            <p:cNvPr id="177" name="直接连接符 176"/>
            <p:cNvCxnSpPr/>
            <p:nvPr/>
          </p:nvCxnSpPr>
          <p:spPr>
            <a:xfrm>
              <a:off x="1760424" y="5351376"/>
              <a:ext cx="185044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3610870" y="2521493"/>
              <a:ext cx="0" cy="282396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2939618" y="2521493"/>
              <a:ext cx="67125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28668823"/>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wipe(left)">
                                      <p:cBhvr>
                                        <p:cTn id="7" dur="5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2"/>
                                        </p:tgtEl>
                                        <p:attrNameLst>
                                          <p:attrName>style.visibility</p:attrName>
                                        </p:attrNameLst>
                                      </p:cBhvr>
                                      <p:to>
                                        <p:strVal val="visible"/>
                                      </p:to>
                                    </p:set>
                                    <p:animEffect transition="in" filter="wipe(right)">
                                      <p:cBhvr>
                                        <p:cTn id="16" dur="500"/>
                                        <p:tgtEl>
                                          <p:spTgt spid="20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03"/>
                                        </p:tgtEl>
                                        <p:attrNameLst>
                                          <p:attrName>style.visibility</p:attrName>
                                        </p:attrNameLst>
                                      </p:cBhvr>
                                      <p:to>
                                        <p:strVal val="visible"/>
                                      </p:to>
                                    </p:set>
                                    <p:animEffect transition="in" filter="wipe(up)">
                                      <p:cBhvr>
                                        <p:cTn id="25" dur="500"/>
                                        <p:tgtEl>
                                          <p:spTgt spid="20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04"/>
                                        </p:tgtEl>
                                        <p:attrNameLst>
                                          <p:attrName>style.visibility</p:attrName>
                                        </p:attrNameLst>
                                      </p:cBhvr>
                                      <p:to>
                                        <p:strVal val="visible"/>
                                      </p:to>
                                    </p:set>
                                    <p:animEffect transition="in" filter="wipe(up)">
                                      <p:cBhvr>
                                        <p:cTn id="30" dur="500"/>
                                        <p:tgtEl>
                                          <p:spTgt spid="204"/>
                                        </p:tgtEl>
                                      </p:cBhvr>
                                    </p:animEffect>
                                  </p:childTnLst>
                                </p:cTn>
                              </p:par>
                              <p:par>
                                <p:cTn id="31" presetID="2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left)">
                                      <p:cBhvr>
                                        <p:cTn id="38" dur="500"/>
                                        <p:tgtEl>
                                          <p:spTgt spid="15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205"/>
                                        </p:tgtEl>
                                        <p:attrNameLst>
                                          <p:attrName>style.visibility</p:attrName>
                                        </p:attrNameLst>
                                      </p:cBhvr>
                                      <p:to>
                                        <p:strVal val="visible"/>
                                      </p:to>
                                    </p:set>
                                    <p:animEffect transition="in" filter="wipe(up)">
                                      <p:cBhvr>
                                        <p:cTn id="47" dur="500"/>
                                        <p:tgtEl>
                                          <p:spTgt spid="2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206"/>
                                        </p:tgtEl>
                                        <p:attrNameLst>
                                          <p:attrName>style.visibility</p:attrName>
                                        </p:attrNameLst>
                                      </p:cBhvr>
                                      <p:to>
                                        <p:strVal val="visible"/>
                                      </p:to>
                                    </p:set>
                                    <p:animEffect transition="in" filter="wipe(up)">
                                      <p:cBhvr>
                                        <p:cTn id="56" dur="500"/>
                                        <p:tgtEl>
                                          <p:spTgt spid="20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wipe(left)">
                                      <p:cBhvr>
                                        <p:cTn id="61" dur="500"/>
                                        <p:tgtEl>
                                          <p:spTgt spid="156"/>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left)">
                                      <p:cBhvr>
                                        <p:cTn id="65" dur="500"/>
                                        <p:tgtEl>
                                          <p:spTgt spid="12"/>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07"/>
                                        </p:tgtEl>
                                        <p:attrNameLst>
                                          <p:attrName>style.visibility</p:attrName>
                                        </p:attrNameLst>
                                      </p:cBhvr>
                                      <p:to>
                                        <p:strVal val="visible"/>
                                      </p:to>
                                    </p:set>
                                    <p:animEffect transition="in" filter="wipe(left)">
                                      <p:cBhvr>
                                        <p:cTn id="69" dur="500"/>
                                        <p:tgtEl>
                                          <p:spTgt spid="207"/>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500"/>
                                        <p:tgtEl>
                                          <p:spTgt spid="13"/>
                                        </p:tgtEl>
                                      </p:cBhvr>
                                    </p:animEffect>
                                  </p:childTnLst>
                                </p:cTn>
                              </p:par>
                            </p:childTnLst>
                          </p:cTn>
                        </p:par>
                        <p:par>
                          <p:cTn id="74" fill="hold">
                            <p:stCondLst>
                              <p:cond delay="2000"/>
                            </p:stCondLst>
                            <p:childTnLst>
                              <p:par>
                                <p:cTn id="75" presetID="22" presetClass="entr" presetSubtype="8" fill="hold" grpId="0" nodeType="afterEffect">
                                  <p:stCondLst>
                                    <p:cond delay="0"/>
                                  </p:stCondLst>
                                  <p:childTnLst>
                                    <p:set>
                                      <p:cBhvr>
                                        <p:cTn id="76" dur="1" fill="hold">
                                          <p:stCondLst>
                                            <p:cond delay="0"/>
                                          </p:stCondLst>
                                        </p:cTn>
                                        <p:tgtEl>
                                          <p:spTgt spid="208"/>
                                        </p:tgtEl>
                                        <p:attrNameLst>
                                          <p:attrName>style.visibility</p:attrName>
                                        </p:attrNameLst>
                                      </p:cBhvr>
                                      <p:to>
                                        <p:strVal val="visible"/>
                                      </p:to>
                                    </p:set>
                                    <p:animEffect transition="in" filter="wipe(left)">
                                      <p:cBhvr>
                                        <p:cTn id="77" dur="500"/>
                                        <p:tgtEl>
                                          <p:spTgt spid="208"/>
                                        </p:tgtEl>
                                      </p:cBhvr>
                                    </p:animEffect>
                                  </p:childTnLst>
                                </p:cTn>
                              </p:par>
                            </p:childTnLst>
                          </p:cTn>
                        </p:par>
                        <p:par>
                          <p:cTn id="78" fill="hold">
                            <p:stCondLst>
                              <p:cond delay="2500"/>
                            </p:stCondLst>
                            <p:childTnLst>
                              <p:par>
                                <p:cTn id="79" presetID="22" presetClass="entr" presetSubtype="4" fill="hold"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childTnLst>
                          </p:cTn>
                        </p:par>
                        <p:par>
                          <p:cTn id="82" fill="hold">
                            <p:stCondLst>
                              <p:cond delay="3000"/>
                            </p:stCondLst>
                            <p:childTnLst>
                              <p:par>
                                <p:cTn id="83" presetID="22" presetClass="entr" presetSubtype="4" fill="hold" grpId="0" nodeType="afterEffect">
                                  <p:stCondLst>
                                    <p:cond delay="0"/>
                                  </p:stCondLst>
                                  <p:childTnLst>
                                    <p:set>
                                      <p:cBhvr>
                                        <p:cTn id="84" dur="1" fill="hold">
                                          <p:stCondLst>
                                            <p:cond delay="0"/>
                                          </p:stCondLst>
                                        </p:cTn>
                                        <p:tgtEl>
                                          <p:spTgt spid="209"/>
                                        </p:tgtEl>
                                        <p:attrNameLst>
                                          <p:attrName>style.visibility</p:attrName>
                                        </p:attrNameLst>
                                      </p:cBhvr>
                                      <p:to>
                                        <p:strVal val="visible"/>
                                      </p:to>
                                    </p:set>
                                    <p:animEffect transition="in" filter="wipe(down)">
                                      <p:cBhvr>
                                        <p:cTn id="85" dur="500"/>
                                        <p:tgtEl>
                                          <p:spTgt spid="20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210"/>
                                        </p:tgtEl>
                                        <p:attrNameLst>
                                          <p:attrName>style.visibility</p:attrName>
                                        </p:attrNameLst>
                                      </p:cBhvr>
                                      <p:to>
                                        <p:strVal val="visible"/>
                                      </p:to>
                                    </p:set>
                                    <p:animEffect transition="in" filter="wipe(down)">
                                      <p:cBhvr>
                                        <p:cTn id="94" dur="500"/>
                                        <p:tgtEl>
                                          <p:spTgt spid="210"/>
                                        </p:tgtEl>
                                      </p:cBhvr>
                                    </p:animEffect>
                                  </p:childTnLst>
                                </p:cTn>
                              </p:par>
                            </p:childTnLst>
                          </p:cTn>
                        </p:par>
                        <p:par>
                          <p:cTn id="95" fill="hold">
                            <p:stCondLst>
                              <p:cond delay="1000"/>
                            </p:stCondLst>
                            <p:childTnLst>
                              <p:par>
                                <p:cTn id="96" presetID="22" presetClass="entr" presetSubtype="4"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childTnLst>
                          </p:cTn>
                        </p:par>
                        <p:par>
                          <p:cTn id="99" fill="hold">
                            <p:stCondLst>
                              <p:cond delay="1500"/>
                            </p:stCondLst>
                            <p:childTnLst>
                              <p:par>
                                <p:cTn id="100" presetID="22" presetClass="entr" presetSubtype="4" fill="hold" grpId="0" nodeType="afterEffect">
                                  <p:stCondLst>
                                    <p:cond delay="0"/>
                                  </p:stCondLst>
                                  <p:childTnLst>
                                    <p:set>
                                      <p:cBhvr>
                                        <p:cTn id="101" dur="1" fill="hold">
                                          <p:stCondLst>
                                            <p:cond delay="0"/>
                                          </p:stCondLst>
                                        </p:cTn>
                                        <p:tgtEl>
                                          <p:spTgt spid="211"/>
                                        </p:tgtEl>
                                        <p:attrNameLst>
                                          <p:attrName>style.visibility</p:attrName>
                                        </p:attrNameLst>
                                      </p:cBhvr>
                                      <p:to>
                                        <p:strVal val="visible"/>
                                      </p:to>
                                    </p:set>
                                    <p:animEffect transition="in" filter="wipe(down)">
                                      <p:cBhvr>
                                        <p:cTn id="102" dur="500"/>
                                        <p:tgtEl>
                                          <p:spTgt spid="211"/>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wipe(down)">
                                      <p:cBhvr>
                                        <p:cTn id="106" dur="500"/>
                                        <p:tgtEl>
                                          <p:spTgt spid="17"/>
                                        </p:tgtEl>
                                      </p:cBhvr>
                                    </p:animEffect>
                                  </p:childTnLst>
                                </p:cTn>
                              </p:par>
                            </p:childTnLst>
                          </p:cTn>
                        </p:par>
                        <p:par>
                          <p:cTn id="107" fill="hold">
                            <p:stCondLst>
                              <p:cond delay="2500"/>
                            </p:stCondLst>
                            <p:childTnLst>
                              <p:par>
                                <p:cTn id="108" presetID="22" presetClass="entr" presetSubtype="8" fill="hold" grpId="0" nodeType="afterEffect">
                                  <p:stCondLst>
                                    <p:cond delay="0"/>
                                  </p:stCondLst>
                                  <p:childTnLst>
                                    <p:set>
                                      <p:cBhvr>
                                        <p:cTn id="109" dur="1" fill="hold">
                                          <p:stCondLst>
                                            <p:cond delay="0"/>
                                          </p:stCondLst>
                                        </p:cTn>
                                        <p:tgtEl>
                                          <p:spTgt spid="157"/>
                                        </p:tgtEl>
                                        <p:attrNameLst>
                                          <p:attrName>style.visibility</p:attrName>
                                        </p:attrNameLst>
                                      </p:cBhvr>
                                      <p:to>
                                        <p:strVal val="visible"/>
                                      </p:to>
                                    </p:set>
                                    <p:animEffect transition="in" filter="wipe(left)">
                                      <p:cBhvr>
                                        <p:cTn id="110" dur="500"/>
                                        <p:tgtEl>
                                          <p:spTgt spid="157"/>
                                        </p:tgtEl>
                                      </p:cBhvr>
                                    </p:animEffect>
                                  </p:childTnLst>
                                </p:cTn>
                              </p:par>
                            </p:childTnLst>
                          </p:cTn>
                        </p:par>
                        <p:par>
                          <p:cTn id="111" fill="hold">
                            <p:stCondLst>
                              <p:cond delay="3000"/>
                            </p:stCondLst>
                            <p:childTnLst>
                              <p:par>
                                <p:cTn id="112" presetID="22" presetClass="entr" presetSubtype="4" fill="hold" grpId="0" nodeType="after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childTnLst>
                          </p:cTn>
                        </p:par>
                        <p:par>
                          <p:cTn id="115" fill="hold">
                            <p:stCondLst>
                              <p:cond delay="3500"/>
                            </p:stCondLst>
                            <p:childTnLst>
                              <p:par>
                                <p:cTn id="116" presetID="22" presetClass="entr" presetSubtype="4" fill="hold" nodeType="after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wipe(down)">
                                      <p:cBhvr>
                                        <p:cTn id="118" dur="500"/>
                                        <p:tgtEl>
                                          <p:spTgt spid="18"/>
                                        </p:tgtEl>
                                      </p:cBhvr>
                                    </p:animEffect>
                                  </p:childTnLst>
                                </p:cTn>
                              </p:par>
                            </p:childTnLst>
                          </p:cTn>
                        </p:par>
                        <p:par>
                          <p:cTn id="119" fill="hold">
                            <p:stCondLst>
                              <p:cond delay="4000"/>
                            </p:stCondLst>
                            <p:childTnLst>
                              <p:par>
                                <p:cTn id="120" presetID="22" presetClass="entr" presetSubtype="4" fill="hold" grpId="0" nodeType="afterEffect">
                                  <p:stCondLst>
                                    <p:cond delay="0"/>
                                  </p:stCondLst>
                                  <p:childTnLst>
                                    <p:set>
                                      <p:cBhvr>
                                        <p:cTn id="121" dur="1" fill="hold">
                                          <p:stCondLst>
                                            <p:cond delay="0"/>
                                          </p:stCondLst>
                                        </p:cTn>
                                        <p:tgtEl>
                                          <p:spTgt spid="199"/>
                                        </p:tgtEl>
                                        <p:attrNameLst>
                                          <p:attrName>style.visibility</p:attrName>
                                        </p:attrNameLst>
                                      </p:cBhvr>
                                      <p:to>
                                        <p:strVal val="visible"/>
                                      </p:to>
                                    </p:set>
                                    <p:animEffect transition="in" filter="wipe(down)">
                                      <p:cBhvr>
                                        <p:cTn id="122"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extLst>
    <p:ext uri="{3A86A75C-4F4B-4683-9AE1-C65F6400EC91}">
      <p14:laserTraceLst xmlns:p14="http://schemas.microsoft.com/office/powerpoint/2010/main">
        <p14:tracePtLst>
          <p14:tracePt t="8417" x="2635250" y="1454150"/>
          <p14:tracePt t="8444" x="2635250" y="1447800"/>
          <p14:tracePt t="8485" x="2635250" y="1441450"/>
          <p14:tracePt t="8510" x="2622550" y="1441450"/>
          <p14:tracePt t="8528" x="2597150" y="1441450"/>
          <p14:tracePt t="8529" x="2578100" y="1441450"/>
          <p14:tracePt t="8544" x="2520950" y="1435100"/>
          <p14:tracePt t="8560" x="2425700" y="1428750"/>
          <p14:tracePt t="8577" x="2324100" y="1416050"/>
          <p14:tracePt t="8594" x="2247900" y="1416050"/>
          <p14:tracePt t="8610" x="2133600" y="1416050"/>
          <p14:tracePt t="8627" x="2051050" y="1416050"/>
          <p14:tracePt t="8645" x="1987550" y="1428750"/>
          <p14:tracePt t="8660" x="1898650" y="1447800"/>
          <p14:tracePt t="8677" x="1835150" y="1466850"/>
          <p14:tracePt t="8694" x="1771650" y="1485900"/>
          <p14:tracePt t="8711" x="1682750" y="1511300"/>
          <p14:tracePt t="8727" x="1600200" y="1530350"/>
          <p14:tracePt t="8744" x="1549400" y="1555750"/>
          <p14:tracePt t="8746" x="1517650" y="1568450"/>
          <p14:tracePt t="8761" x="1492250" y="1581150"/>
          <p14:tracePt t="8778" x="1447800" y="1625600"/>
          <p14:tracePt t="8794" x="1416050" y="1657350"/>
          <p14:tracePt t="8811" x="1371600" y="1739900"/>
          <p14:tracePt t="8828" x="1333500" y="1809750"/>
          <p14:tracePt t="8844" x="1289050" y="1892300"/>
          <p14:tracePt t="8861" x="1244600" y="1993900"/>
          <p14:tracePt t="8877" x="1200150" y="2108200"/>
          <p14:tracePt t="8894" x="1174750" y="2209800"/>
          <p14:tracePt t="8911" x="1155700" y="2286000"/>
          <p14:tracePt t="8927" x="1155700" y="2330450"/>
          <p14:tracePt t="8944" x="1155700" y="2419350"/>
          <p14:tracePt t="8961" x="1162050" y="2508250"/>
          <p14:tracePt t="8977" x="1174750" y="2559050"/>
          <p14:tracePt t="8980" x="1193800" y="2628900"/>
          <p14:tracePt t="8994" x="1200150" y="2660650"/>
          <p14:tracePt t="9011" x="1238250" y="2768600"/>
          <p14:tracePt t="9028" x="1244600" y="2800350"/>
          <p14:tracePt t="9044" x="1263650" y="2851150"/>
          <p14:tracePt t="9061" x="1270000" y="2870200"/>
          <p14:tracePt t="9078" x="1295400" y="2914650"/>
          <p14:tracePt t="9095" x="1314450" y="2940050"/>
          <p14:tracePt t="9111" x="1377950" y="3028950"/>
          <p14:tracePt t="9128" x="1454150" y="3098800"/>
          <p14:tracePt t="9144" x="1517650" y="3143250"/>
          <p14:tracePt t="9161" x="1568450" y="3181350"/>
          <p14:tracePt t="9178" x="1625600" y="3213100"/>
          <p14:tracePt t="9194" x="1720850" y="3244850"/>
          <p14:tracePt t="9211" x="1809750" y="3257550"/>
          <p14:tracePt t="9214" x="1835150" y="3257550"/>
          <p14:tracePt t="9228" x="1911350" y="3263900"/>
          <p14:tracePt t="9244" x="2057400" y="3270250"/>
          <p14:tracePt t="9246" x="2101850" y="3276600"/>
          <p14:tracePt t="9262" x="2247900" y="3276600"/>
          <p14:tracePt t="9278" x="2381250" y="3276600"/>
          <p14:tracePt t="9294" x="2482850" y="3270250"/>
          <p14:tracePt t="9312" x="2533650" y="3263900"/>
          <p14:tracePt t="9328" x="2597150" y="3244850"/>
          <p14:tracePt t="9344" x="2654300" y="3232150"/>
          <p14:tracePt t="9361" x="2673350" y="3219450"/>
          <p14:tracePt t="9378" x="2730500" y="3194050"/>
          <p14:tracePt t="9395" x="2755900" y="3175000"/>
          <p14:tracePt t="9411" x="2838450" y="3124200"/>
          <p14:tracePt t="9413" x="2870200" y="3098800"/>
          <p14:tracePt t="9428" x="2901950" y="3086100"/>
          <p14:tracePt t="9445" x="3003550" y="3009900"/>
          <p14:tracePt t="9461" x="3016250" y="2997200"/>
          <p14:tracePt t="9478" x="3048000" y="2965450"/>
          <p14:tracePt t="9480" x="3054350" y="2952750"/>
          <p14:tracePt t="9495" x="3098800" y="2889250"/>
          <p14:tracePt t="9512" x="3143250" y="2781300"/>
          <p14:tracePt t="9529" x="3168650" y="2686050"/>
          <p14:tracePt t="9545" x="3194050" y="2597150"/>
          <p14:tracePt t="9562" x="3200400" y="2508250"/>
          <p14:tracePt t="9579" x="3206750" y="2432050"/>
          <p14:tracePt t="9595" x="3206750" y="2400300"/>
          <p14:tracePt t="9612" x="3206750" y="2336800"/>
          <p14:tracePt t="9628" x="3200400" y="2286000"/>
          <p14:tracePt t="9645" x="3175000" y="2222500"/>
          <p14:tracePt t="9648" x="3168650" y="2209800"/>
          <p14:tracePt t="9662" x="3168650" y="2190750"/>
          <p14:tracePt t="9678" x="3136900" y="2127250"/>
          <p14:tracePt t="9681" x="3130550" y="2108200"/>
          <p14:tracePt t="9696" x="3111500" y="2057400"/>
          <p14:tracePt t="9712" x="3092450" y="2025650"/>
          <p14:tracePt t="9728" x="3073400" y="1981200"/>
          <p14:tracePt t="9746" x="3048000" y="1949450"/>
          <p14:tracePt t="9762" x="3003550" y="1892300"/>
          <p14:tracePt t="9779" x="2971800" y="1860550"/>
          <p14:tracePt t="9795" x="2946400" y="1835150"/>
          <p14:tracePt t="9812" x="2901950" y="1809750"/>
          <p14:tracePt t="9828" x="2882900" y="1803400"/>
          <p14:tracePt t="9846" x="2844800" y="1790700"/>
          <p14:tracePt t="9862" x="2736850" y="1778000"/>
          <p14:tracePt t="9878" x="2616200" y="1765300"/>
          <p14:tracePt t="9895" x="2520950" y="1752600"/>
          <p14:tracePt t="9912" x="2393950" y="1746250"/>
          <p14:tracePt t="9914" x="2343150" y="1739900"/>
          <p14:tracePt t="9929" x="2330450" y="1739900"/>
          <p14:tracePt t="9946" x="2247900" y="1739900"/>
          <p14:tracePt t="9962" x="2190750" y="1739900"/>
          <p14:tracePt t="9979" x="2146300" y="1739900"/>
          <p14:tracePt t="9995" x="2101850" y="1739900"/>
          <p14:tracePt t="10013" x="2089150" y="1739900"/>
          <p14:tracePt t="10029" x="2082800" y="1739900"/>
          <p14:tracePt t="10045" x="2070100" y="1739900"/>
          <p14:tracePt t="10062" x="2044700" y="1752600"/>
          <p14:tracePt t="10079" x="2025650" y="1752600"/>
          <p14:tracePt t="10095" x="2012950" y="1758950"/>
          <p14:tracePt t="10112" x="2006600" y="1758950"/>
          <p14:tracePt t="10183" x="0" y="0"/>
        </p14:tracePtLst>
        <p14:tracePtLst>
          <p14:tracePt t="17386" x="4921250" y="1358900"/>
          <p14:tracePt t="17405" x="4914900" y="1352550"/>
          <p14:tracePt t="17421" x="4902200" y="1346200"/>
          <p14:tracePt t="17438" x="4870450" y="1346200"/>
          <p14:tracePt t="17455" x="4819650" y="1339850"/>
          <p14:tracePt t="17472" x="4756150" y="1339850"/>
          <p14:tracePt t="17488" x="4660900" y="1333500"/>
          <p14:tracePt t="17505" x="4559300" y="1333500"/>
          <p14:tracePt t="17521" x="4457700" y="1333500"/>
          <p14:tracePt t="17538" x="4400550" y="1333500"/>
          <p14:tracePt t="17555" x="4324350" y="1346200"/>
          <p14:tracePt t="17572" x="4216400" y="1365250"/>
          <p14:tracePt t="17588" x="4146550" y="1377950"/>
          <p14:tracePt t="17605" x="4070350" y="1390650"/>
          <p14:tracePt t="17622" x="4013200" y="1416050"/>
          <p14:tracePt t="17639" x="3949700" y="1441450"/>
          <p14:tracePt t="17655" x="3879850" y="1479550"/>
          <p14:tracePt t="17671" x="3816350" y="1517650"/>
          <p14:tracePt t="17688" x="3752850" y="1555750"/>
          <p14:tracePt t="17705" x="3721100" y="1574800"/>
          <p14:tracePt t="17722" x="3670300" y="1606550"/>
          <p14:tracePt t="17738" x="3638550" y="1631950"/>
          <p14:tracePt t="17755" x="3619500" y="1663700"/>
          <p14:tracePt t="17771" x="3594100" y="1714500"/>
          <p14:tracePt t="17788" x="3556000" y="1797050"/>
          <p14:tracePt t="17790" x="3524250" y="1854200"/>
          <p14:tracePt t="17805" x="3505200" y="1911350"/>
          <p14:tracePt t="17822" x="3454400" y="2051050"/>
          <p14:tracePt t="17838" x="3435350" y="2146300"/>
          <p14:tracePt t="17855" x="3435350" y="2209800"/>
          <p14:tracePt t="17872" x="3435350" y="2279650"/>
          <p14:tracePt t="17889" x="3460750" y="2381250"/>
          <p14:tracePt t="17906" x="3473450" y="2451100"/>
          <p14:tracePt t="17922" x="3492500" y="2546350"/>
          <p14:tracePt t="17938" x="3511550" y="2641600"/>
          <p14:tracePt t="17955" x="3536950" y="2705100"/>
          <p14:tracePt t="17972" x="3568700" y="2800350"/>
          <p14:tracePt t="17988" x="3594100" y="2857500"/>
          <p14:tracePt t="18005" x="3632200" y="2952750"/>
          <p14:tracePt t="18022" x="3657600" y="3016250"/>
          <p14:tracePt t="18024" x="3670300" y="3035300"/>
          <p14:tracePt t="18039" x="3695700" y="3092450"/>
          <p14:tracePt t="18056" x="3778250" y="3251200"/>
          <p14:tracePt t="18072" x="3835400" y="3346450"/>
          <p14:tracePt t="18089" x="3867150" y="3378200"/>
          <p14:tracePt t="18106" x="3930650" y="3441700"/>
          <p14:tracePt t="18122" x="4006850" y="3492500"/>
          <p14:tracePt t="18139" x="4108450" y="3549650"/>
          <p14:tracePt t="18156" x="4241800" y="3581400"/>
          <p14:tracePt t="18172" x="4425950" y="3619500"/>
          <p14:tracePt t="18189" x="4610100" y="3651250"/>
          <p14:tracePt t="18205" x="4749800" y="3670300"/>
          <p14:tracePt t="18222" x="4959350" y="3695700"/>
          <p14:tracePt t="18239" x="5092700" y="3708400"/>
          <p14:tracePt t="18256" x="5276850" y="3714750"/>
          <p14:tracePt t="18272" x="5384800" y="3708400"/>
          <p14:tracePt t="18289" x="5486400" y="3683000"/>
          <p14:tracePt t="18290" x="5543550" y="3663950"/>
          <p14:tracePt t="18306" x="5626100" y="3632200"/>
          <p14:tracePt t="18322" x="5715000" y="3587750"/>
          <p14:tracePt t="18339" x="5816600" y="3549650"/>
          <p14:tracePt t="18356" x="5930900" y="3517900"/>
          <p14:tracePt t="18373" x="6045200" y="3492500"/>
          <p14:tracePt t="18389" x="6115050" y="3479800"/>
          <p14:tracePt t="18406" x="6216650" y="3454400"/>
          <p14:tracePt t="18422" x="6324600" y="3403600"/>
          <p14:tracePt t="18439" x="6381750" y="3359150"/>
          <p14:tracePt t="18456" x="6445250" y="3289300"/>
          <p14:tracePt t="18458" x="6477000" y="3251200"/>
          <p14:tracePt t="18472" x="6515100" y="3213100"/>
          <p14:tracePt t="18489" x="6572250" y="3149600"/>
          <p14:tracePt t="18491" x="6597650" y="3111500"/>
          <p14:tracePt t="18506" x="6604000" y="3098800"/>
          <p14:tracePt t="18523" x="6635750" y="3041650"/>
          <p14:tracePt t="18525" x="6648450" y="3009900"/>
          <p14:tracePt t="18540" x="6654800" y="2959100"/>
          <p14:tracePt t="18556" x="6667500" y="2876550"/>
          <p14:tracePt t="18573" x="6667500" y="2749550"/>
          <p14:tracePt t="18589" x="6661150" y="2654300"/>
          <p14:tracePt t="18606" x="6642100" y="2565400"/>
          <p14:tracePt t="18623" x="6642100" y="2501900"/>
          <p14:tracePt t="18640" x="6629400" y="2451100"/>
          <p14:tracePt t="18657" x="6616700" y="2400300"/>
          <p14:tracePt t="18673" x="6610350" y="2368550"/>
          <p14:tracePt t="18689" x="6584950" y="2305050"/>
          <p14:tracePt t="18706" x="6553200" y="2228850"/>
          <p14:tracePt t="18723" x="6508750" y="2146300"/>
          <p14:tracePt t="18724" x="6496050" y="2120900"/>
          <p14:tracePt t="18740" x="6477000" y="2089150"/>
          <p14:tracePt t="18756" x="6438900" y="2019300"/>
          <p14:tracePt t="18773" x="6407150" y="1968500"/>
          <p14:tracePt t="18790" x="6388100" y="1936750"/>
          <p14:tracePt t="18806" x="6369050" y="1911350"/>
          <p14:tracePt t="18823" x="6318250" y="1847850"/>
          <p14:tracePt t="18840" x="6286500" y="1809750"/>
          <p14:tracePt t="18857" x="6229350" y="1746250"/>
          <p14:tracePt t="18873" x="6203950" y="1727200"/>
          <p14:tracePt t="18890" x="6172200" y="1701800"/>
          <p14:tracePt t="18906" x="6115050" y="1663700"/>
          <p14:tracePt t="18923" x="6070600" y="1638300"/>
          <p14:tracePt t="18940" x="5981700" y="1600200"/>
          <p14:tracePt t="18956" x="5905500" y="1568450"/>
          <p14:tracePt t="18959" x="5873750" y="1555750"/>
          <p14:tracePt t="18973" x="5848350" y="1549400"/>
          <p14:tracePt t="18990" x="5689600" y="1511300"/>
          <p14:tracePt t="19006" x="5530850" y="1473200"/>
          <p14:tracePt t="19023" x="5480050" y="1460500"/>
          <p14:tracePt t="19025" x="5422900" y="1454150"/>
          <p14:tracePt t="19040" x="5194300" y="1416050"/>
          <p14:tracePt t="19057" x="5080000" y="1390650"/>
          <p14:tracePt t="19073" x="4908550" y="1358900"/>
          <p14:tracePt t="19090" x="4838700" y="1339850"/>
          <p14:tracePt t="19107" x="4718050" y="1320800"/>
          <p14:tracePt t="19124" x="4584700" y="1301750"/>
          <p14:tracePt t="19140" x="4489450" y="1295400"/>
          <p14:tracePt t="19157" x="4337050" y="1295400"/>
          <p14:tracePt t="19174" x="4178300" y="1295400"/>
          <p14:tracePt t="19190" x="4089400" y="1308100"/>
          <p14:tracePt t="19208" x="3930650" y="1346200"/>
          <p14:tracePt t="19224" x="3873500" y="1371600"/>
          <p14:tracePt t="19240" x="3778250" y="1422400"/>
          <p14:tracePt t="19257" x="3708400" y="1460500"/>
          <p14:tracePt t="19273" x="3619500" y="1536700"/>
          <p14:tracePt t="19290" x="3536950" y="1625600"/>
          <p14:tracePt t="19307" x="3454400" y="1727200"/>
          <p14:tracePt t="19323" x="3384550" y="1835150"/>
          <p14:tracePt t="19340" x="3352800" y="1905000"/>
          <p14:tracePt t="19357" x="3327400" y="2038350"/>
          <p14:tracePt t="19374" x="3321050" y="2184400"/>
          <p14:tracePt t="19390" x="3321050" y="2305050"/>
          <p14:tracePt t="19407" x="3321050" y="2438400"/>
          <p14:tracePt t="19424" x="3333750" y="2559050"/>
          <p14:tracePt t="19441" x="3365500" y="2673350"/>
          <p14:tracePt t="19442" x="3378200" y="2717800"/>
          <p14:tracePt t="19457" x="3403600" y="2774950"/>
          <p14:tracePt t="19474" x="3479800" y="2921000"/>
          <p14:tracePt t="19490" x="3530600" y="3003550"/>
          <p14:tracePt t="19507" x="3587750" y="3105150"/>
          <p14:tracePt t="19524" x="3651250" y="3181350"/>
          <p14:tracePt t="19540" x="3740150" y="3289300"/>
          <p14:tracePt t="19557" x="3797300" y="3346450"/>
          <p14:tracePt t="19574" x="3860800" y="3378200"/>
          <p14:tracePt t="19591" x="3905250" y="3390900"/>
          <p14:tracePt t="19607" x="3975100" y="3390900"/>
          <p14:tracePt t="19624" x="4032250" y="3390900"/>
          <p14:tracePt t="19641" x="4159250" y="3390900"/>
          <p14:tracePt t="19658" x="4267200" y="3384550"/>
          <p14:tracePt t="19674" x="4406900" y="3384550"/>
          <p14:tracePt t="19691" x="4476750" y="3378200"/>
          <p14:tracePt t="19708" x="4527550" y="3378200"/>
          <p14:tracePt t="19724" x="4578350" y="3352800"/>
          <p14:tracePt t="19741" x="4616450" y="3333750"/>
          <p14:tracePt t="19757" x="4648200" y="3321050"/>
          <p14:tracePt t="19774" x="4667250" y="3308350"/>
          <p14:tracePt t="19791" x="4673600" y="3308350"/>
          <p14:tracePt t="19917" x="0" y="0"/>
        </p14:tracePtLst>
        <p14:tracePtLst>
          <p14:tracePt t="23638" x="609600" y="3886200"/>
          <p14:tracePt t="23662" x="603250" y="3886200"/>
          <p14:tracePt t="23679" x="596900" y="3886200"/>
          <p14:tracePt t="23696" x="577850" y="3886200"/>
          <p14:tracePt t="23712" x="527050" y="3886200"/>
          <p14:tracePt t="23729" x="431800" y="3911600"/>
          <p14:tracePt t="23746" x="368300" y="3930650"/>
          <p14:tracePt t="23763" x="317500" y="3949700"/>
          <p14:tracePt t="23780" x="266700" y="3987800"/>
          <p14:tracePt t="23780" x="241300" y="4006850"/>
          <p14:tracePt t="23796" x="209550" y="4038600"/>
          <p14:tracePt t="23813" x="190500" y="4070350"/>
          <p14:tracePt t="23829" x="177800" y="4095750"/>
          <p14:tracePt t="23846" x="165100" y="4140200"/>
          <p14:tracePt t="23862" x="152400" y="4203700"/>
          <p14:tracePt t="23879" x="146050" y="4260850"/>
          <p14:tracePt t="23896" x="146050" y="4292600"/>
          <p14:tracePt t="23912" x="146050" y="4368800"/>
          <p14:tracePt t="23929" x="190500" y="4464050"/>
          <p14:tracePt t="23946" x="222250" y="4533900"/>
          <p14:tracePt t="23963" x="260350" y="4616450"/>
          <p14:tracePt t="23965" x="285750" y="4654550"/>
          <p14:tracePt t="23979" x="304800" y="4673600"/>
          <p14:tracePt t="23996" x="393700" y="4775200"/>
          <p14:tracePt t="24013" x="444500" y="4832350"/>
          <p14:tracePt t="24030" x="488950" y="4857750"/>
          <p14:tracePt t="24046" x="539750" y="4876800"/>
          <p14:tracePt t="24063" x="603250" y="4883150"/>
          <p14:tracePt t="24080" x="679450" y="4883150"/>
          <p14:tracePt t="24096" x="781050" y="4864100"/>
          <p14:tracePt t="24113" x="895350" y="4832350"/>
          <p14:tracePt t="24129" x="990600" y="4813300"/>
          <p14:tracePt t="24147" x="1041400" y="4806950"/>
          <p14:tracePt t="24163" x="1060450" y="4800600"/>
          <p14:tracePt t="24180" x="1073150" y="4794250"/>
          <p14:tracePt t="24196" x="1079500" y="4787900"/>
          <p14:tracePt t="24213" x="1104900" y="4768850"/>
          <p14:tracePt t="24215" x="1130300" y="4737100"/>
          <p14:tracePt t="24230" x="1149350" y="4705350"/>
          <p14:tracePt t="24246" x="1212850" y="4591050"/>
          <p14:tracePt t="24263" x="1238250" y="4533900"/>
          <p14:tracePt t="24280" x="1250950" y="4489450"/>
          <p14:tracePt t="24297" x="1250950" y="4457700"/>
          <p14:tracePt t="24313" x="1250950" y="4413250"/>
          <p14:tracePt t="24330" x="1250950" y="4330700"/>
          <p14:tracePt t="24347" x="1231900" y="4279900"/>
          <p14:tracePt t="24363" x="1200150" y="4216400"/>
          <p14:tracePt t="24380" x="1155700" y="4140200"/>
          <p14:tracePt t="24396" x="1130300" y="4102100"/>
          <p14:tracePt t="24413" x="1092200" y="4051300"/>
          <p14:tracePt t="24430" x="1066800" y="4019550"/>
          <p14:tracePt t="24447" x="1035050" y="3975100"/>
          <p14:tracePt t="24449" x="1028700" y="3968750"/>
          <p14:tracePt t="24463" x="1009650" y="3949700"/>
          <p14:tracePt t="24480" x="977900" y="3905250"/>
          <p14:tracePt t="24496" x="958850" y="3892550"/>
          <p14:tracePt t="24514" x="946150" y="3879850"/>
          <p14:tracePt t="24530" x="933450" y="3867150"/>
          <p14:tracePt t="24547" x="927100" y="3867150"/>
          <p14:tracePt t="24563" x="914400" y="3860800"/>
          <p14:tracePt t="24580" x="882650" y="3860800"/>
          <p14:tracePt t="24597" x="819150" y="3860800"/>
          <p14:tracePt t="24613" x="736600" y="3860800"/>
          <p14:tracePt t="24630" x="654050" y="3873500"/>
          <p14:tracePt t="24647" x="552450" y="3905250"/>
          <p14:tracePt t="24663" x="476250" y="3937000"/>
          <p14:tracePt t="24680" x="400050" y="3975100"/>
          <p14:tracePt t="24697" x="317500" y="4051300"/>
          <p14:tracePt t="24713" x="260350" y="4114800"/>
          <p14:tracePt t="24715" x="247650" y="4127500"/>
          <p14:tracePt t="24730" x="190500" y="4229100"/>
          <p14:tracePt t="24747" x="171450" y="4286250"/>
          <p14:tracePt t="24764" x="158750" y="4324350"/>
          <p14:tracePt t="24780" x="146050" y="4387850"/>
          <p14:tracePt t="24797" x="146050" y="4451350"/>
          <p14:tracePt t="24814" x="165100" y="4533900"/>
          <p14:tracePt t="24831" x="203200" y="4616450"/>
          <p14:tracePt t="24847" x="222250" y="4641850"/>
          <p14:tracePt t="24864" x="266700" y="4673600"/>
          <p14:tracePt t="24880" x="317500" y="4679950"/>
          <p14:tracePt t="24897" x="425450" y="4686300"/>
          <p14:tracePt t="24914" x="565150" y="4699000"/>
          <p14:tracePt t="24930" x="654050" y="4718050"/>
          <p14:tracePt t="24947" x="711200" y="4730750"/>
          <p14:tracePt t="24949" x="730250" y="4730750"/>
          <p14:tracePt t="24964" x="742950" y="4737100"/>
          <p14:tracePt t="24980" x="768350" y="4724400"/>
          <p14:tracePt t="24998" x="831850" y="4660900"/>
          <p14:tracePt t="25014" x="927100" y="4591050"/>
          <p14:tracePt t="25030" x="1035050" y="4514850"/>
          <p14:tracePt t="25047" x="1111250" y="4464050"/>
          <p14:tracePt t="25064" x="1130300" y="4451350"/>
          <p14:tracePt t="25080" x="1130300" y="4445000"/>
          <p14:tracePt t="25114" x="1136650" y="4438650"/>
          <p14:tracePt t="25131" x="1136650" y="4425950"/>
          <p14:tracePt t="25147" x="1136650" y="4394200"/>
          <p14:tracePt t="25164" x="1136650" y="4362450"/>
          <p14:tracePt t="25181" x="1136650" y="4343400"/>
          <p14:tracePt t="25183" x="1136650" y="4337050"/>
          <p14:tracePt t="25197" x="1130300" y="4337050"/>
          <p14:tracePt t="25214" x="1130300" y="4330700"/>
          <p14:tracePt t="25289" x="0" y="0"/>
        </p14:tracePtLst>
        <p14:tracePtLst>
          <p14:tracePt t="27693" x="1866900" y="3765550"/>
          <p14:tracePt t="27698" x="1866900" y="3759200"/>
          <p14:tracePt t="27717" x="1866900" y="3752850"/>
          <p14:tracePt t="27734" x="1866900" y="3746500"/>
          <p14:tracePt t="27751" x="1860550" y="3727450"/>
          <p14:tracePt t="27767" x="1854200" y="3708400"/>
          <p14:tracePt t="27769" x="1847850" y="3695700"/>
          <p14:tracePt t="27784" x="1822450" y="3663950"/>
          <p14:tracePt t="27801" x="1790700" y="3638550"/>
          <p14:tracePt t="27817" x="1746250" y="3619500"/>
          <p14:tracePt t="27834" x="1708150" y="3600450"/>
          <p14:tracePt t="27851" x="1663700" y="3594100"/>
          <p14:tracePt t="27868" x="1631950" y="3594100"/>
          <p14:tracePt t="27884" x="1568450" y="3587750"/>
          <p14:tracePt t="27901" x="1517650" y="3587750"/>
          <p14:tracePt t="27917" x="1428750" y="3587750"/>
          <p14:tracePt t="27934" x="1371600" y="3581400"/>
          <p14:tracePt t="27951" x="1339850" y="3581400"/>
          <p14:tracePt t="27968" x="1314450" y="3581400"/>
          <p14:tracePt t="27969" x="1301750" y="3587750"/>
          <p14:tracePt t="27985" x="1282700" y="3587750"/>
          <p14:tracePt t="28002" x="1282700" y="3594100"/>
          <p14:tracePt t="28003" x="1263650" y="3600450"/>
          <p14:tracePt t="28018" x="1257300" y="3613150"/>
          <p14:tracePt t="28034" x="1181100" y="3670300"/>
          <p14:tracePt t="28051" x="1155700" y="3702050"/>
          <p14:tracePt t="28068" x="1092200" y="3765550"/>
          <p14:tracePt t="28084" x="1041400" y="3822700"/>
          <p14:tracePt t="28101" x="1016000" y="3860800"/>
          <p14:tracePt t="28118" x="990600" y="3917950"/>
          <p14:tracePt t="28134" x="990600" y="3962400"/>
          <p14:tracePt t="28151" x="990600" y="3981450"/>
          <p14:tracePt t="28168" x="996950" y="4000500"/>
          <p14:tracePt t="28184" x="1009650" y="4013200"/>
          <p14:tracePt t="28202" x="1016000" y="4019550"/>
          <p14:tracePt t="28204" x="1022350" y="4019550"/>
          <p14:tracePt t="28219" x="1028700" y="4025900"/>
          <p14:tracePt t="28235" x="1054100" y="4044950"/>
          <p14:tracePt t="28252" x="1066800" y="4057650"/>
          <p14:tracePt t="28268" x="1155700" y="4127500"/>
          <p14:tracePt t="28286" x="1231900" y="4171950"/>
          <p14:tracePt t="28301" x="1333500" y="4210050"/>
          <p14:tracePt t="28318" x="1416050" y="4222750"/>
          <p14:tracePt t="28334" x="1504950" y="4222750"/>
          <p14:tracePt t="28351" x="1593850" y="4222750"/>
          <p14:tracePt t="28368" x="1657350" y="4203700"/>
          <p14:tracePt t="28385" x="1758950" y="4159250"/>
          <p14:tracePt t="28401" x="1841500" y="4102100"/>
          <p14:tracePt t="28418" x="1879600" y="4076700"/>
          <p14:tracePt t="28435" x="1911350" y="4032250"/>
          <p14:tracePt t="28436" x="1930400" y="4013200"/>
          <p14:tracePt t="28452" x="1936750" y="3994150"/>
          <p14:tracePt t="28469" x="1955800" y="3962400"/>
          <p14:tracePt t="28470" x="1955800" y="3956050"/>
          <p14:tracePt t="28485" x="1974850" y="3924300"/>
          <p14:tracePt t="28502" x="1987550" y="3886200"/>
          <p14:tracePt t="28519" x="2000250" y="3854450"/>
          <p14:tracePt t="28535" x="2006600" y="3822700"/>
          <p14:tracePt t="28552" x="2012950" y="3797300"/>
          <p14:tracePt t="28568" x="2012950" y="3759200"/>
          <p14:tracePt t="28585" x="2012950" y="3740150"/>
          <p14:tracePt t="28602" x="2000250" y="3714750"/>
          <p14:tracePt t="28618" x="1993900" y="3708400"/>
          <p14:tracePt t="28635" x="1987550" y="3702050"/>
          <p14:tracePt t="28652" x="1974850" y="3695700"/>
          <p14:tracePt t="28668" x="1955800" y="3683000"/>
          <p14:tracePt t="28671" x="1930400" y="3676650"/>
          <p14:tracePt t="28685" x="1892300" y="3670300"/>
          <p14:tracePt t="28702" x="1809750" y="3644900"/>
          <p14:tracePt t="28704" x="1778000" y="3638550"/>
          <p14:tracePt t="28719" x="1695450" y="3625850"/>
          <p14:tracePt t="28736" x="1644650" y="3613150"/>
          <p14:tracePt t="28752" x="1600200" y="3606800"/>
          <p14:tracePt t="28769" x="1562100" y="3606800"/>
          <p14:tracePt t="28785" x="1511300" y="3606800"/>
          <p14:tracePt t="28802" x="1479550" y="3606800"/>
          <p14:tracePt t="28818" x="1441450" y="3613150"/>
          <p14:tracePt t="28835" x="1403350" y="3619500"/>
          <p14:tracePt t="28852" x="1371600" y="3638550"/>
          <p14:tracePt t="28869" x="1327150" y="3670300"/>
          <p14:tracePt t="28885" x="1289050" y="3695700"/>
          <p14:tracePt t="28902" x="1231900" y="3727450"/>
          <p14:tracePt t="28904" x="1212850" y="3727450"/>
          <p14:tracePt t="28919" x="1193800" y="3740150"/>
          <p14:tracePt t="28935" x="1168400" y="3752850"/>
          <p14:tracePt t="28953" x="1168400" y="3759200"/>
          <p14:tracePt t="28969" x="1162050" y="3778250"/>
          <p14:tracePt t="28986" x="1162050" y="3797300"/>
          <p14:tracePt t="29002" x="1162050" y="3829050"/>
          <p14:tracePt t="29019" x="1174750" y="3879850"/>
          <p14:tracePt t="29035" x="1193800" y="3930650"/>
          <p14:tracePt t="29052" x="1206500" y="3962400"/>
          <p14:tracePt t="29069" x="1244600" y="4006850"/>
          <p14:tracePt t="29085" x="1282700" y="4038600"/>
          <p14:tracePt t="29102" x="1301750" y="4051300"/>
          <p14:tracePt t="29107" x="1308100" y="4051300"/>
          <p14:tracePt t="29119" x="1314450" y="4051300"/>
          <p14:tracePt t="29136" x="1358900" y="4057650"/>
          <p14:tracePt t="29152" x="1416050" y="4051300"/>
          <p14:tracePt t="29169" x="1536700" y="4025900"/>
          <p14:tracePt t="29186" x="1619250" y="4013200"/>
          <p14:tracePt t="29188" x="1651000" y="4013200"/>
          <p14:tracePt t="29203" x="1695450" y="4006850"/>
          <p14:tracePt t="29220" x="1701800" y="4006850"/>
          <p14:tracePt t="29414" x="0" y="0"/>
        </p14:tracePtLst>
        <p14:tracePtLst>
          <p14:tracePt t="30100" x="1587500" y="4635500"/>
          <p14:tracePt t="30108" x="1587500" y="4629150"/>
          <p14:tracePt t="30165" x="1581150" y="4629150"/>
          <p14:tracePt t="30174" x="1574800" y="4622800"/>
          <p14:tracePt t="30187" x="1543050" y="4622800"/>
          <p14:tracePt t="30204" x="1511300" y="4616450"/>
          <p14:tracePt t="30220" x="1447800" y="4616450"/>
          <p14:tracePt t="30237" x="1352550" y="4616450"/>
          <p14:tracePt t="30253" x="1244600" y="4622800"/>
          <p14:tracePt t="30271" x="1174750" y="4629150"/>
          <p14:tracePt t="30287" x="1104900" y="4635500"/>
          <p14:tracePt t="30304" x="1073150" y="4641850"/>
          <p14:tracePt t="30320" x="1066800" y="4648200"/>
          <p14:tracePt t="30337" x="1060450" y="4654550"/>
          <p14:tracePt t="30354" x="1047750" y="4679950"/>
          <p14:tracePt t="30355" x="1047750" y="4699000"/>
          <p14:tracePt t="30371" x="1022350" y="4743450"/>
          <p14:tracePt t="30387" x="1003300" y="4806950"/>
          <p14:tracePt t="30404" x="1003300" y="4857750"/>
          <p14:tracePt t="30421" x="996950" y="4902200"/>
          <p14:tracePt t="30438" x="996950" y="4940300"/>
          <p14:tracePt t="30454" x="996950" y="4965700"/>
          <p14:tracePt t="30471" x="1003300" y="4972050"/>
          <p14:tracePt t="30487" x="1009650" y="4978400"/>
          <p14:tracePt t="30504" x="1016000" y="4978400"/>
          <p14:tracePt t="30521" x="1028700" y="4984750"/>
          <p14:tracePt t="30537" x="1066800" y="4984750"/>
          <p14:tracePt t="30554" x="1123950" y="4997450"/>
          <p14:tracePt t="30555" x="1136650" y="4997450"/>
          <p14:tracePt t="30571" x="1174750" y="5003800"/>
          <p14:tracePt t="30587" x="1244600" y="5029200"/>
          <p14:tracePt t="30589" x="1257300" y="5035550"/>
          <p14:tracePt t="30604" x="1282700" y="5041900"/>
          <p14:tracePt t="30621" x="1333500" y="5060950"/>
          <p14:tracePt t="30637" x="1371600" y="5073650"/>
          <p14:tracePt t="30655" x="1409700" y="5073650"/>
          <p14:tracePt t="30671" x="1460500" y="5073650"/>
          <p14:tracePt t="30688" x="1517650" y="5073650"/>
          <p14:tracePt t="30705" x="1568450" y="5073650"/>
          <p14:tracePt t="30721" x="1619250" y="5060950"/>
          <p14:tracePt t="30737" x="1638300" y="5054600"/>
          <p14:tracePt t="30755" x="1663700" y="5035550"/>
          <p14:tracePt t="30771" x="1682750" y="5022850"/>
          <p14:tracePt t="30788" x="1701800" y="5016500"/>
          <p14:tracePt t="30805" x="1746250" y="4991100"/>
          <p14:tracePt t="30821" x="1778000" y="4972050"/>
          <p14:tracePt t="30838" x="1790700" y="4965700"/>
          <p14:tracePt t="30854" x="1803400" y="4933950"/>
          <p14:tracePt t="30871" x="1809750" y="4914900"/>
          <p14:tracePt t="30888" x="1816100" y="4864100"/>
          <p14:tracePt t="30905" x="1816100" y="4832350"/>
          <p14:tracePt t="30921" x="1816100" y="4800600"/>
          <p14:tracePt t="30938" x="1816100" y="4781550"/>
          <p14:tracePt t="30955" x="1809750" y="4756150"/>
          <p14:tracePt t="30972" x="1790700" y="4743450"/>
          <p14:tracePt t="30988" x="1771650" y="4724400"/>
          <p14:tracePt t="31004" x="1752600" y="4711700"/>
          <p14:tracePt t="31021" x="1739900" y="4699000"/>
          <p14:tracePt t="31024" x="1733550" y="4699000"/>
          <p14:tracePt t="31038" x="1727200" y="4686300"/>
          <p14:tracePt t="31055" x="1689100" y="4679950"/>
          <p14:tracePt t="31071" x="1670050" y="4673600"/>
          <p14:tracePt t="31088" x="1612900" y="4660900"/>
          <p14:tracePt t="31105" x="1562100" y="4654550"/>
          <p14:tracePt t="31121" x="1536700" y="4648200"/>
          <p14:tracePt t="31138" x="1498600" y="4641850"/>
          <p14:tracePt t="31155" x="1473200" y="4641850"/>
          <p14:tracePt t="31171" x="1441450" y="4641850"/>
          <p14:tracePt t="31188" x="1377950" y="4641850"/>
          <p14:tracePt t="31205" x="1346200" y="4641850"/>
          <p14:tracePt t="31222" x="1327150" y="4641850"/>
          <p14:tracePt t="31238" x="1320800" y="4648200"/>
          <p14:tracePt t="31255" x="1308100" y="4654550"/>
          <p14:tracePt t="31272" x="1289050" y="4667250"/>
          <p14:tracePt t="31288" x="1276350" y="4679950"/>
          <p14:tracePt t="31305" x="1270000" y="4686300"/>
          <p14:tracePt t="31322" x="1263650" y="4686300"/>
          <p14:tracePt t="31395" x="1263650" y="4692650"/>
          <p14:tracePt t="31405" x="0" y="0"/>
        </p14:tracePtLst>
        <p14:tracePtLst>
          <p14:tracePt t="34751" x="1803400" y="3657600"/>
          <p14:tracePt t="34790" x="1797050" y="3657600"/>
          <p14:tracePt t="34809" x="1739900" y="3651250"/>
          <p14:tracePt t="34826" x="1657350" y="3651250"/>
          <p14:tracePt t="34843" x="1555750" y="3651250"/>
          <p14:tracePt t="34859" x="1441450" y="3651250"/>
          <p14:tracePt t="34876" x="1352550" y="3670300"/>
          <p14:tracePt t="34893" x="1295400" y="3689350"/>
          <p14:tracePt t="34909" x="1276350" y="3702050"/>
          <p14:tracePt t="34926" x="1257300" y="3721100"/>
          <p14:tracePt t="34943" x="1238250" y="3740150"/>
          <p14:tracePt t="34959" x="1219200" y="3784600"/>
          <p14:tracePt t="34976" x="1200150" y="3822700"/>
          <p14:tracePt t="34993" x="1200150" y="3860800"/>
          <p14:tracePt t="35009" x="1200150" y="3886200"/>
          <p14:tracePt t="35027" x="1212850" y="3943350"/>
          <p14:tracePt t="35043" x="1225550" y="3962400"/>
          <p14:tracePt t="35060" x="1250950" y="3987800"/>
          <p14:tracePt t="35076" x="1282700" y="4006850"/>
          <p14:tracePt t="35093" x="1308100" y="4019550"/>
          <p14:tracePt t="35110" x="1339850" y="4032250"/>
          <p14:tracePt t="35127" x="1377950" y="4032250"/>
          <p14:tracePt t="35143" x="1454150" y="4032250"/>
          <p14:tracePt t="35160" x="1555750" y="4032250"/>
          <p14:tracePt t="35176" x="1612900" y="4032250"/>
          <p14:tracePt t="35193" x="1670050" y="4032250"/>
          <p14:tracePt t="35210" x="1682750" y="4032250"/>
          <p14:tracePt t="35282" x="1682750" y="4025900"/>
          <p14:tracePt t="35293" x="1701800" y="4013200"/>
          <p14:tracePt t="35310" x="1714500" y="4000500"/>
          <p14:tracePt t="35327" x="1727200" y="3994150"/>
          <p14:tracePt t="35343" x="1739900" y="3968750"/>
          <p14:tracePt t="35360" x="1746250" y="3949700"/>
          <p14:tracePt t="35377" x="1758950" y="3930650"/>
          <p14:tracePt t="35394" x="1765300" y="3924300"/>
          <p14:tracePt t="35410" x="1765300" y="3917950"/>
          <p14:tracePt t="35563" x="0" y="0"/>
        </p14:tracePtLst>
        <p14:tracePtLst>
          <p14:tracePt t="39341" x="3092450" y="1746250"/>
          <p14:tracePt t="39349" x="3086100" y="1739900"/>
          <p14:tracePt t="39365" x="3079750" y="1739900"/>
          <p14:tracePt t="39381" x="3079750" y="1733550"/>
          <p14:tracePt t="39398" x="3073400" y="1727200"/>
          <p14:tracePt t="39415" x="3067050" y="1714500"/>
          <p14:tracePt t="39432" x="3048000" y="1701800"/>
          <p14:tracePt t="39448" x="3041650" y="1689100"/>
          <p14:tracePt t="39465" x="2990850" y="1670050"/>
          <p14:tracePt t="39482" x="2959100" y="1657350"/>
          <p14:tracePt t="39498" x="2889250" y="1638300"/>
          <p14:tracePt t="39516" x="2832100" y="1625600"/>
          <p14:tracePt t="39532" x="2762250" y="1606550"/>
          <p14:tracePt t="39548" x="2603500" y="1587500"/>
          <p14:tracePt t="39565" x="2520950" y="1574800"/>
          <p14:tracePt t="39582" x="2438400" y="1568450"/>
          <p14:tracePt t="39599" x="2311400" y="1562100"/>
          <p14:tracePt t="39615" x="2203450" y="1549400"/>
          <p14:tracePt t="39632" x="2139950" y="1549400"/>
          <p14:tracePt t="39649" x="2057400" y="1549400"/>
          <p14:tracePt t="39665" x="2012950" y="1549400"/>
          <p14:tracePt t="39668" x="1962150" y="1549400"/>
          <p14:tracePt t="39682" x="1943100" y="1549400"/>
          <p14:tracePt t="39699" x="1879600" y="1555750"/>
          <p14:tracePt t="39700" x="1860550" y="1562100"/>
          <p14:tracePt t="39716" x="1828800" y="1574800"/>
          <p14:tracePt t="39732" x="1746250" y="1612900"/>
          <p14:tracePt t="39749" x="1619250" y="1689100"/>
          <p14:tracePt t="39766" x="1536700" y="1739900"/>
          <p14:tracePt t="39782" x="1371600" y="1854200"/>
          <p14:tracePt t="39799" x="1295400" y="1911350"/>
          <p14:tracePt t="39815" x="1187450" y="1993900"/>
          <p14:tracePt t="39832" x="1136650" y="2044700"/>
          <p14:tracePt t="39849" x="1130300" y="2082800"/>
          <p14:tracePt t="39865" x="1111250" y="2139950"/>
          <p14:tracePt t="39882" x="1104900" y="2178050"/>
          <p14:tracePt t="39899" x="1104900" y="2266950"/>
          <p14:tracePt t="39915" x="1104900" y="2355850"/>
          <p14:tracePt t="39932" x="1104900" y="2419350"/>
          <p14:tracePt t="39933" x="1104900" y="2457450"/>
          <p14:tracePt t="39949" x="1111250" y="2571750"/>
          <p14:tracePt t="39965" x="1123950" y="2647950"/>
          <p14:tracePt t="39982" x="1143000" y="2787650"/>
          <p14:tracePt t="39999" x="1155700" y="2863850"/>
          <p14:tracePt t="40016" x="1168400" y="2933700"/>
          <p14:tracePt t="40033" x="1206500" y="3028950"/>
          <p14:tracePt t="40049" x="1225550" y="3073400"/>
          <p14:tracePt t="40066" x="1244600" y="3111500"/>
          <p14:tracePt t="40083" x="1263650" y="3168650"/>
          <p14:tracePt t="40099" x="1282700" y="3225800"/>
          <p14:tracePt t="40101" x="1320800" y="3295650"/>
          <p14:tracePt t="40116" x="1333500" y="3321050"/>
          <p14:tracePt t="40132" x="1358900" y="3359150"/>
          <p14:tracePt t="40149" x="1384300" y="3409950"/>
          <p14:tracePt t="40166" x="1435100" y="3460750"/>
          <p14:tracePt t="40168" x="1454150" y="3473450"/>
          <p14:tracePt t="40183" x="1492250" y="3505200"/>
          <p14:tracePt t="40199" x="1562100" y="3524250"/>
          <p14:tracePt t="40216" x="1593850" y="3524250"/>
          <p14:tracePt t="40233" x="1676400" y="3524250"/>
          <p14:tracePt t="40250" x="1778000" y="3505200"/>
          <p14:tracePt t="40266" x="1841500" y="3498850"/>
          <p14:tracePt t="40283" x="1943100" y="3492500"/>
          <p14:tracePt t="40299" x="2000250" y="3492500"/>
          <p14:tracePt t="40316" x="2076450" y="3492500"/>
          <p14:tracePt t="40333" x="2114550" y="3486150"/>
          <p14:tracePt t="40336" x="2133600" y="3486150"/>
          <p14:tracePt t="40349" x="2152650" y="3479800"/>
          <p14:tracePt t="40366" x="2197100" y="3473450"/>
          <p14:tracePt t="40383" x="2216150" y="3473450"/>
          <p14:tracePt t="40400" x="2228850" y="3460750"/>
          <p14:tracePt t="40402" x="2235200" y="3460750"/>
          <p14:tracePt t="40416" x="2247900" y="3448050"/>
          <p14:tracePt t="40434" x="2279650" y="3429000"/>
          <p14:tracePt t="40449" x="2311400" y="3403600"/>
          <p14:tracePt t="40466" x="2349500" y="3397250"/>
          <p14:tracePt t="40483" x="2387600" y="3390900"/>
          <p14:tracePt t="40500" x="2425700" y="3378200"/>
          <p14:tracePt t="40517" x="2457450" y="3378200"/>
          <p14:tracePt t="40534" x="2489200" y="3359150"/>
          <p14:tracePt t="40550" x="2501900" y="3352800"/>
          <p14:tracePt t="40566" x="2527300" y="3327400"/>
          <p14:tracePt t="40583" x="2546350" y="3302000"/>
          <p14:tracePt t="40600" x="2597150" y="3238500"/>
          <p14:tracePt t="40602" x="2616200" y="3225800"/>
          <p14:tracePt t="40616" x="2647950" y="3187700"/>
          <p14:tracePt t="40633" x="2686050" y="3136900"/>
          <p14:tracePt t="40650" x="2717800" y="3092450"/>
          <p14:tracePt t="40666" x="2730500" y="3079750"/>
          <p14:tracePt t="40668" x="2730500" y="3060700"/>
          <p14:tracePt t="40683" x="2762250" y="3003550"/>
          <p14:tracePt t="40700" x="2768600" y="2946400"/>
          <p14:tracePt t="40716" x="2787650" y="2889250"/>
          <p14:tracePt t="40733" x="2800350" y="2832100"/>
          <p14:tracePt t="40750" x="2813050" y="2730500"/>
          <p14:tracePt t="40767" x="2819400" y="2679700"/>
          <p14:tracePt t="40783" x="2819400" y="2622550"/>
          <p14:tracePt t="40800" x="2819400" y="2571750"/>
          <p14:tracePt t="40817" x="2819400" y="2520950"/>
          <p14:tracePt t="40833" x="2819400" y="2444750"/>
          <p14:tracePt t="40835" x="2819400" y="2425700"/>
          <p14:tracePt t="40850" x="2819400" y="2406650"/>
          <p14:tracePt t="40867" x="2819400" y="2355850"/>
          <p14:tracePt t="40884" x="2813050" y="2324100"/>
          <p14:tracePt t="40900" x="2813050" y="2305050"/>
          <p14:tracePt t="40902" x="2813050" y="2292350"/>
          <p14:tracePt t="40917" x="2800350" y="2260600"/>
          <p14:tracePt t="40933" x="2794000" y="2235200"/>
          <p14:tracePt t="40950" x="2787650" y="2216150"/>
          <p14:tracePt t="40967" x="2781300" y="2184400"/>
          <p14:tracePt t="40983" x="2762250" y="2127250"/>
          <p14:tracePt t="41001" x="2749550" y="2101850"/>
          <p14:tracePt t="41018" x="2730500" y="2063750"/>
          <p14:tracePt t="41034" x="2711450" y="2032000"/>
          <p14:tracePt t="41050" x="2686050" y="1993900"/>
          <p14:tracePt t="41067" x="2667000" y="1974850"/>
          <p14:tracePt t="41085" x="2641600" y="1955800"/>
          <p14:tracePt t="41087" x="2635250" y="1949450"/>
          <p14:tracePt t="41100" x="2628900" y="1936750"/>
          <p14:tracePt t="41118" x="2603500" y="1924050"/>
          <p14:tracePt t="41134" x="2565400" y="1898650"/>
          <p14:tracePt t="41150" x="2540000" y="1892300"/>
          <p14:tracePt t="41167" x="2508250" y="1873250"/>
          <p14:tracePt t="41184" x="2476500" y="1866900"/>
          <p14:tracePt t="41200" x="2432050" y="1854200"/>
          <p14:tracePt t="41218" x="2400300" y="1847850"/>
          <p14:tracePt t="41234" x="2368550" y="1835150"/>
          <p14:tracePt t="41251" x="2330450" y="1828800"/>
          <p14:tracePt t="41268" x="2292350" y="1816100"/>
          <p14:tracePt t="41284" x="2235200" y="1809750"/>
          <p14:tracePt t="41300" x="2184400" y="1803400"/>
          <p14:tracePt t="41317" x="2108200" y="1803400"/>
          <p14:tracePt t="41334" x="2032000" y="1803400"/>
          <p14:tracePt t="41351" x="1943100" y="1803400"/>
          <p14:tracePt t="41351" x="1892300" y="1809750"/>
          <p14:tracePt t="41367" x="1803400" y="1828800"/>
          <p14:tracePt t="41384" x="1720850" y="1854200"/>
          <p14:tracePt t="41401" x="1670050" y="1879600"/>
          <p14:tracePt t="41418" x="1606550" y="1911350"/>
          <p14:tracePt t="41434" x="1574800" y="1943100"/>
          <p14:tracePt t="41451" x="1536700" y="1981200"/>
          <p14:tracePt t="41468" x="1524000" y="2012950"/>
          <p14:tracePt t="41485" x="1504950" y="2032000"/>
          <p14:tracePt t="41501" x="1504950" y="2057400"/>
          <p14:tracePt t="41518" x="1492250" y="2082800"/>
          <p14:tracePt t="41522" x="1492250" y="2101850"/>
          <p14:tracePt t="41534" x="1485900" y="2120900"/>
          <p14:tracePt t="41551" x="1466850" y="2171700"/>
          <p14:tracePt t="41555" x="1460500" y="2197100"/>
          <p14:tracePt t="41568" x="1454150" y="2235200"/>
          <p14:tracePt t="41584" x="1454150" y="2279650"/>
          <p14:tracePt t="41588" x="1454150" y="2317750"/>
          <p14:tracePt t="41601" x="1447800" y="2368550"/>
          <p14:tracePt t="41618" x="1441450" y="2451100"/>
          <p14:tracePt t="41634" x="1441450" y="2520950"/>
          <p14:tracePt t="41651" x="1441450" y="2597150"/>
          <p14:tracePt t="41668" x="1447800" y="2673350"/>
          <p14:tracePt t="41684" x="1460500" y="2762250"/>
          <p14:tracePt t="41701" x="1479550" y="2844800"/>
          <p14:tracePt t="41718" x="1498600" y="2914650"/>
          <p14:tracePt t="41735" x="1517650" y="2971800"/>
          <p14:tracePt t="41751" x="1536700" y="3016250"/>
          <p14:tracePt t="41768" x="1562100" y="3067050"/>
          <p14:tracePt t="41785" x="1581150" y="3086100"/>
          <p14:tracePt t="41786" x="1600200" y="3124200"/>
          <p14:tracePt t="41801" x="1612900" y="3130550"/>
          <p14:tracePt t="41818" x="1651000" y="3168650"/>
          <p14:tracePt t="41820" x="1663700" y="3175000"/>
          <p14:tracePt t="41834" x="1670050" y="3181350"/>
          <p14:tracePt t="41851" x="1720850" y="3219450"/>
          <p14:tracePt t="41868" x="1752600" y="3238500"/>
          <p14:tracePt t="41885" x="1835150" y="3263900"/>
          <p14:tracePt t="41901" x="1981200" y="3302000"/>
          <p14:tracePt t="41918" x="2095500" y="3327400"/>
          <p14:tracePt t="41935" x="2165350" y="3340100"/>
          <p14:tracePt t="41951" x="2273300" y="3352800"/>
          <p14:tracePt t="41969" x="2362200" y="3365500"/>
          <p14:tracePt t="41986" x="2432050" y="3365500"/>
          <p14:tracePt t="41987" x="2451100" y="3365500"/>
          <p14:tracePt t="42002" x="2495550" y="3365500"/>
          <p14:tracePt t="42019" x="2565400" y="3352800"/>
          <p14:tracePt t="42021" x="2584450" y="3346450"/>
          <p14:tracePt t="42035" x="2622550" y="3327400"/>
          <p14:tracePt t="42051" x="2679700" y="3308350"/>
          <p14:tracePt t="42068" x="2711450" y="3295650"/>
          <p14:tracePt t="42215" x="0" y="0"/>
        </p14:tracePtLst>
        <p14:tracePtLst>
          <p14:tracePt t="44530" x="704850" y="1943100"/>
          <p14:tracePt t="44547" x="704850" y="1936750"/>
          <p14:tracePt t="44578" x="698500" y="1936750"/>
          <p14:tracePt t="44605" x="673100" y="1936750"/>
          <p14:tracePt t="44621" x="590550" y="1949450"/>
          <p14:tracePt t="44638" x="539750" y="1968500"/>
          <p14:tracePt t="44655" x="438150" y="2019300"/>
          <p14:tracePt t="44671" x="374650" y="2051050"/>
          <p14:tracePt t="44688" x="323850" y="2082800"/>
          <p14:tracePt t="44705" x="273050" y="2139950"/>
          <p14:tracePt t="44721" x="241300" y="2190750"/>
          <p14:tracePt t="44738" x="209550" y="2292350"/>
          <p14:tracePt t="44755" x="190500" y="2387600"/>
          <p14:tracePt t="44771" x="184150" y="2463800"/>
          <p14:tracePt t="44788" x="184150" y="2590800"/>
          <p14:tracePt t="44805" x="184150" y="2679700"/>
          <p14:tracePt t="44821" x="203200" y="2806700"/>
          <p14:tracePt t="44824" x="203200" y="2825750"/>
          <p14:tracePt t="44838" x="215900" y="2876550"/>
          <p14:tracePt t="44855" x="279400" y="2997200"/>
          <p14:tracePt t="44872" x="330200" y="3041650"/>
          <p14:tracePt t="44888" x="355600" y="3067050"/>
          <p14:tracePt t="44905" x="387350" y="3086100"/>
          <p14:tracePt t="44922" x="412750" y="3105150"/>
          <p14:tracePt t="44939" x="425450" y="3111500"/>
          <p14:tracePt t="44955" x="450850" y="3117850"/>
          <p14:tracePt t="44972" x="482600" y="3117850"/>
          <p14:tracePt t="44988" x="527050" y="3117850"/>
          <p14:tracePt t="45005" x="603250" y="3105150"/>
          <p14:tracePt t="45022" x="679450" y="3079750"/>
          <p14:tracePt t="45038" x="800100" y="3035300"/>
          <p14:tracePt t="45055" x="869950" y="2997200"/>
          <p14:tracePt t="45058" x="908050" y="2971800"/>
          <p14:tracePt t="45072" x="920750" y="2959100"/>
          <p14:tracePt t="45089" x="958850" y="2914650"/>
          <p14:tracePt t="45106" x="984250" y="2825750"/>
          <p14:tracePt t="45122" x="990600" y="2730500"/>
          <p14:tracePt t="45139" x="1003300" y="2635250"/>
          <p14:tracePt t="45156" x="1009650" y="2520950"/>
          <p14:tracePt t="45172" x="1016000" y="2432050"/>
          <p14:tracePt t="45189" x="1022350" y="2381250"/>
          <p14:tracePt t="45205" x="1022350" y="2317750"/>
          <p14:tracePt t="45223" x="1016000" y="2273300"/>
          <p14:tracePt t="45239" x="1003300" y="2203450"/>
          <p14:tracePt t="45255" x="990600" y="2139950"/>
          <p14:tracePt t="45272" x="977900" y="2089150"/>
          <p14:tracePt t="45289" x="958850" y="2051050"/>
          <p14:tracePt t="45306" x="933450" y="2019300"/>
          <p14:tracePt t="45308" x="920750" y="2006600"/>
          <p14:tracePt t="45322" x="908050" y="1987550"/>
          <p14:tracePt t="45339" x="889000" y="1968500"/>
          <p14:tracePt t="45356" x="863600" y="1955800"/>
          <p14:tracePt t="45372" x="844550" y="1949450"/>
          <p14:tracePt t="45389" x="812800" y="1943100"/>
          <p14:tracePt t="45406" x="768350" y="1936750"/>
          <p14:tracePt t="45422" x="704850" y="1936750"/>
          <p14:tracePt t="45439" x="615950" y="1955800"/>
          <p14:tracePt t="45456" x="501650" y="1981200"/>
          <p14:tracePt t="45473" x="393700" y="2012950"/>
          <p14:tracePt t="45489" x="292100" y="2051050"/>
          <p14:tracePt t="45506" x="228600" y="2082800"/>
          <p14:tracePt t="45508" x="215900" y="2089150"/>
          <p14:tracePt t="45522" x="209550" y="2095500"/>
          <p14:tracePt t="45539" x="209550" y="2108200"/>
          <p14:tracePt t="45556" x="209550" y="2120900"/>
          <p14:tracePt t="45572" x="203200" y="2152650"/>
          <p14:tracePt t="45574" x="203200" y="2165350"/>
          <p14:tracePt t="45590" x="196850" y="2209800"/>
          <p14:tracePt t="45606" x="196850" y="2266950"/>
          <p14:tracePt t="45623" x="196850" y="2355850"/>
          <p14:tracePt t="45640" x="209550" y="2451100"/>
          <p14:tracePt t="45656" x="222250" y="2520950"/>
          <p14:tracePt t="45673" x="247650" y="2584450"/>
          <p14:tracePt t="45689" x="266700" y="2647950"/>
          <p14:tracePt t="45706" x="292100" y="2705100"/>
          <p14:tracePt t="45723" x="311150" y="2743200"/>
          <p14:tracePt t="45739" x="323850" y="2762250"/>
          <p14:tracePt t="45741" x="336550" y="2774950"/>
          <p14:tracePt t="45756" x="342900" y="2781300"/>
          <p14:tracePt t="45773" x="355600" y="2787650"/>
          <p14:tracePt t="45775" x="361950" y="2800350"/>
          <p14:tracePt t="45790" x="374650" y="2800350"/>
          <p14:tracePt t="45806" x="387350" y="2813050"/>
          <p14:tracePt t="45823" x="400050" y="2819400"/>
          <p14:tracePt t="45840" x="431800" y="2832100"/>
          <p14:tracePt t="45856" x="450850" y="2838450"/>
          <p14:tracePt t="45873" x="488950" y="2851150"/>
          <p14:tracePt t="45890" x="520700" y="2851150"/>
          <p14:tracePt t="45907" x="584200" y="2851150"/>
          <p14:tracePt t="45923" x="635000" y="2844800"/>
          <p14:tracePt t="45940" x="698500" y="2819400"/>
          <p14:tracePt t="45957" x="774700" y="2768600"/>
          <p14:tracePt t="45973" x="825500" y="2736850"/>
          <p14:tracePt t="45990" x="889000" y="2692400"/>
          <p14:tracePt t="46006" x="920750" y="2654300"/>
          <p14:tracePt t="46007" x="933450" y="2647950"/>
          <p14:tracePt t="46023" x="952500" y="2616200"/>
          <p14:tracePt t="46040" x="965200" y="2597150"/>
          <p14:tracePt t="46056" x="971550" y="2584450"/>
          <p14:tracePt t="46073" x="977900" y="2571750"/>
          <p14:tracePt t="46204" x="0" y="0"/>
        </p14:tracePtLst>
        <p14:tracePtLst>
          <p14:tracePt t="51318" x="5346700" y="3524250"/>
          <p14:tracePt t="51339" x="5346700" y="3517900"/>
          <p14:tracePt t="51346" x="5340350" y="3517900"/>
          <p14:tracePt t="51363" x="5334000" y="3511550"/>
          <p14:tracePt t="51380" x="5314950" y="3505200"/>
          <p14:tracePt t="51396" x="5295900" y="3498850"/>
          <p14:tracePt t="51413" x="5270500" y="3498850"/>
          <p14:tracePt t="51430" x="5238750" y="3498850"/>
          <p14:tracePt t="51446" x="5181600" y="3498850"/>
          <p14:tracePt t="51463" x="5130800" y="3511550"/>
          <p14:tracePt t="51464" x="5111750" y="3517900"/>
          <p14:tracePt t="51480" x="5035550" y="3536950"/>
          <p14:tracePt t="51497" x="5016500" y="3543300"/>
          <p14:tracePt t="51514" x="4933950" y="3581400"/>
          <p14:tracePt t="51531" x="4908550" y="3600450"/>
          <p14:tracePt t="51547" x="4889500" y="3619500"/>
          <p14:tracePt t="51563" x="4876800" y="3632200"/>
          <p14:tracePt t="51580" x="4870450" y="3657600"/>
          <p14:tracePt t="51596" x="4857750" y="3676650"/>
          <p14:tracePt t="51613" x="4857750" y="3708400"/>
          <p14:tracePt t="51631" x="4857750" y="3746500"/>
          <p14:tracePt t="51647" x="4857750" y="3803650"/>
          <p14:tracePt t="51663" x="4857750" y="3848100"/>
          <p14:tracePt t="51680" x="4864100" y="3873500"/>
          <p14:tracePt t="51697" x="4870450" y="3892550"/>
          <p14:tracePt t="51699" x="4883150" y="3911600"/>
          <p14:tracePt t="51714" x="4895850" y="3930650"/>
          <p14:tracePt t="51730" x="4927600" y="3962400"/>
          <p14:tracePt t="51747" x="4972050" y="3987800"/>
          <p14:tracePt t="51763" x="5022850" y="4006850"/>
          <p14:tracePt t="51780" x="5073650" y="4013200"/>
          <p14:tracePt t="51797" x="5130800" y="4013200"/>
          <p14:tracePt t="51813" x="5168900" y="4013200"/>
          <p14:tracePt t="51830" x="5187950" y="4013200"/>
          <p14:tracePt t="51847" x="5207000" y="4013200"/>
          <p14:tracePt t="51863" x="5232400" y="4013200"/>
          <p14:tracePt t="51880" x="5264150" y="4000500"/>
          <p14:tracePt t="51897" x="5302250" y="3981450"/>
          <p14:tracePt t="51913" x="5378450" y="3956050"/>
          <p14:tracePt t="51930" x="5435600" y="3943350"/>
          <p14:tracePt t="51932" x="5480050" y="3924300"/>
          <p14:tracePt t="51947" x="5499100" y="3911600"/>
          <p14:tracePt t="51964" x="5530850" y="3886200"/>
          <p14:tracePt t="51980" x="5543550" y="3867150"/>
          <p14:tracePt t="51997" x="5549900" y="3841750"/>
          <p14:tracePt t="52014" x="5556250" y="3803650"/>
          <p14:tracePt t="52031" x="5556250" y="3778250"/>
          <p14:tracePt t="52048" x="5556250" y="3746500"/>
          <p14:tracePt t="52064" x="5543550" y="3689350"/>
          <p14:tracePt t="52080" x="5530850" y="3657600"/>
          <p14:tracePt t="52097" x="5511800" y="3619500"/>
          <p14:tracePt t="52114" x="5499100" y="3581400"/>
          <p14:tracePt t="52130" x="5480050" y="3562350"/>
          <p14:tracePt t="52148" x="5467350" y="3549650"/>
          <p14:tracePt t="52164" x="5461000" y="3543300"/>
          <p14:tracePt t="52166" x="5454650" y="3536950"/>
          <p14:tracePt t="52181" x="5448300" y="3536950"/>
          <p14:tracePt t="52198" x="5422900" y="3524250"/>
          <p14:tracePt t="52214" x="5397500" y="3517900"/>
          <p14:tracePt t="52231" x="5365750" y="3517900"/>
          <p14:tracePt t="52247" x="5302250" y="3517900"/>
          <p14:tracePt t="52264" x="5251450" y="3517900"/>
          <p14:tracePt t="52281" x="5200650" y="3517900"/>
          <p14:tracePt t="52298" x="5168900" y="3517900"/>
          <p14:tracePt t="52315" x="5137150" y="3517900"/>
          <p14:tracePt t="52331" x="5111750" y="3536950"/>
          <p14:tracePt t="52348" x="5092700" y="3549650"/>
          <p14:tracePt t="52364" x="5073650" y="3568700"/>
          <p14:tracePt t="52381" x="5048250" y="3600450"/>
          <p14:tracePt t="52398" x="5035550" y="3625850"/>
          <p14:tracePt t="52400" x="5022850" y="3644900"/>
          <p14:tracePt t="52414" x="5016500" y="3663950"/>
          <p14:tracePt t="52431" x="5003800" y="3683000"/>
          <p14:tracePt t="52433" x="5003800" y="3695700"/>
          <p14:tracePt t="52448" x="4997450" y="3714750"/>
          <p14:tracePt t="52464" x="4991100" y="3740150"/>
          <p14:tracePt t="52481" x="4991100" y="3752850"/>
          <p14:tracePt t="52498" x="4991100" y="3778250"/>
          <p14:tracePt t="52514" x="4991100" y="3810000"/>
          <p14:tracePt t="52532" x="4997450" y="3829050"/>
          <p14:tracePt t="52548" x="5003800" y="3854450"/>
          <p14:tracePt t="52564" x="5016500" y="3873500"/>
          <p14:tracePt t="52581" x="5029200" y="3898900"/>
          <p14:tracePt t="52598" x="5048250" y="3924300"/>
          <p14:tracePt t="52600" x="5054600" y="3937000"/>
          <p14:tracePt t="52614" x="5067300" y="3949700"/>
          <p14:tracePt t="52631" x="5092700" y="3962400"/>
          <p14:tracePt t="52648" x="5105400" y="3968750"/>
          <p14:tracePt t="52664" x="5124450" y="3975100"/>
          <p14:tracePt t="52666" x="5130800" y="3975100"/>
          <p14:tracePt t="52681" x="5137150" y="3975100"/>
          <p14:tracePt t="52698" x="5175250" y="3975100"/>
          <p14:tracePt t="52715" x="5207000" y="3968750"/>
          <p14:tracePt t="52731" x="5283200" y="3949700"/>
          <p14:tracePt t="52748" x="5334000" y="3937000"/>
          <p14:tracePt t="52765" x="5397500" y="3930650"/>
          <p14:tracePt t="52782" x="5422900" y="3924300"/>
          <p14:tracePt t="52798" x="5429250" y="3924300"/>
          <p14:tracePt t="52848" x="5435600" y="3924300"/>
          <p14:tracePt t="52851" x="5435600" y="3917950"/>
          <p14:tracePt t="52881" x="5441950" y="3911600"/>
          <p14:tracePt t="53005" x="0" y="0"/>
        </p14:tracePtLst>
        <p14:tracePtLst>
          <p14:tracePt t="61645" x="9569450" y="3708400"/>
          <p14:tracePt t="61693" x="9569450" y="3702050"/>
          <p14:tracePt t="61709" x="9594850" y="3702050"/>
          <p14:tracePt t="61726" x="9620250" y="3702050"/>
          <p14:tracePt t="61742" x="9658350" y="3695700"/>
          <p14:tracePt t="61759" x="9747250" y="3695700"/>
          <p14:tracePt t="61776" x="9823450" y="3695700"/>
          <p14:tracePt t="61792" x="9912350" y="3689350"/>
          <p14:tracePt t="61809" x="10001250" y="3676650"/>
          <p14:tracePt t="61811" x="10071100" y="3670300"/>
          <p14:tracePt t="61826" x="10090150" y="3663950"/>
          <p14:tracePt t="61843" x="10191750" y="3638550"/>
          <p14:tracePt t="61860" x="10198100" y="3638550"/>
          <p14:tracePt t="61876" x="10248900" y="3613150"/>
          <p14:tracePt t="61893" x="10267950" y="3600450"/>
          <p14:tracePt t="61909" x="10306050" y="3575050"/>
          <p14:tracePt t="61926" x="10344150" y="3556000"/>
          <p14:tracePt t="61942" x="10369550" y="3549650"/>
          <p14:tracePt t="61960" x="10401300" y="3530600"/>
          <p14:tracePt t="61976" x="10414000" y="3517900"/>
          <p14:tracePt t="61993" x="10433050" y="3486150"/>
          <p14:tracePt t="62009" x="10445750" y="3460750"/>
          <p14:tracePt t="62026" x="10458450" y="3390900"/>
          <p14:tracePt t="62043" x="10464800" y="3346450"/>
          <p14:tracePt t="62059" x="10464800" y="3276600"/>
          <p14:tracePt t="62060" x="10464800" y="3263900"/>
          <p14:tracePt t="62076" x="10458450" y="3232150"/>
          <p14:tracePt t="62093" x="10445750" y="3200400"/>
          <p14:tracePt t="62110" x="10433050" y="3168650"/>
          <p14:tracePt t="62127" x="10414000" y="3130550"/>
          <p14:tracePt t="62143" x="10394950" y="3105150"/>
          <p14:tracePt t="62159" x="10356850" y="3067050"/>
          <p14:tracePt t="62176" x="10293350" y="3016250"/>
          <p14:tracePt t="62193" x="10242550" y="2990850"/>
          <p14:tracePt t="62210" x="10147300" y="2940050"/>
          <p14:tracePt t="62226" x="10102850" y="2927350"/>
          <p14:tracePt t="62243" x="10026650" y="2901950"/>
          <p14:tracePt t="62260" x="9994900" y="2889250"/>
          <p14:tracePt t="62276" x="9963150" y="2882900"/>
          <p14:tracePt t="62293" x="9899650" y="2870200"/>
          <p14:tracePt t="62295" x="9880600" y="2870200"/>
          <p14:tracePt t="62310" x="9855200" y="2870200"/>
          <p14:tracePt t="62327" x="9715500" y="2870200"/>
          <p14:tracePt t="62343" x="9645650" y="2876550"/>
          <p14:tracePt t="62360" x="9575800" y="2895600"/>
          <p14:tracePt t="62376" x="9499600" y="2908300"/>
          <p14:tracePt t="62393" x="9423400" y="2921000"/>
          <p14:tracePt t="62410" x="9328150" y="2952750"/>
          <p14:tracePt t="62426" x="9296400" y="2971800"/>
          <p14:tracePt t="62443" x="9264650" y="2990850"/>
          <p14:tracePt t="62460" x="9220200" y="3035300"/>
          <p14:tracePt t="62476" x="9194800" y="3054350"/>
          <p14:tracePt t="62493" x="9175750" y="3092450"/>
          <p14:tracePt t="62510" x="9156700" y="3117850"/>
          <p14:tracePt t="62527" x="9144000" y="3181350"/>
          <p14:tracePt t="62529" x="9131300" y="3232150"/>
          <p14:tracePt t="62543" x="9124950" y="3251200"/>
          <p14:tracePt t="62560" x="9112250" y="3352800"/>
          <p14:tracePt t="62577" x="9112250" y="3409950"/>
          <p14:tracePt t="62594" x="9118600" y="3435350"/>
          <p14:tracePt t="62610" x="9131300" y="3473450"/>
          <p14:tracePt t="62627" x="9137650" y="3492500"/>
          <p14:tracePt t="62644" x="9163050" y="3543300"/>
          <p14:tracePt t="62660" x="9188450" y="3587750"/>
          <p14:tracePt t="62677" x="9232900" y="3644900"/>
          <p14:tracePt t="62693" x="9264650" y="3683000"/>
          <p14:tracePt t="62710" x="9296400" y="3714750"/>
          <p14:tracePt t="62727" x="9340850" y="3740150"/>
          <p14:tracePt t="62743" x="9378950" y="3752850"/>
          <p14:tracePt t="62760" x="9429750" y="3759200"/>
          <p14:tracePt t="62777" x="9499600" y="3765550"/>
          <p14:tracePt t="62794" x="9582150" y="3765550"/>
          <p14:tracePt t="62795" x="9607550" y="3765550"/>
          <p14:tracePt t="62811" x="9709150" y="3765550"/>
          <p14:tracePt t="62827" x="9823450" y="3765550"/>
          <p14:tracePt t="62844" x="9931400" y="3765550"/>
          <p14:tracePt t="62861" x="9994900" y="3765550"/>
          <p14:tracePt t="62878" x="10039350" y="3752850"/>
          <p14:tracePt t="62894" x="10083800" y="3733800"/>
          <p14:tracePt t="62911" x="10115550" y="3714750"/>
          <p14:tracePt t="62927" x="10166350" y="3683000"/>
          <p14:tracePt t="62930" x="10172700" y="3676650"/>
          <p14:tracePt t="62945" x="10191750" y="3663950"/>
          <p14:tracePt t="62961" x="10210800" y="3651250"/>
          <p14:tracePt t="62964" x="10223500" y="3638550"/>
          <p14:tracePt t="62977" x="10236200" y="3632200"/>
          <p14:tracePt t="62994" x="10267950" y="3600450"/>
          <p14:tracePt t="63011" x="10293350" y="3575050"/>
          <p14:tracePt t="63027" x="10318750" y="3549650"/>
          <p14:tracePt t="63030" x="10325100" y="3530600"/>
          <p14:tracePt t="63044" x="10344150" y="3505200"/>
          <p14:tracePt t="63061" x="10363200" y="3429000"/>
          <p14:tracePt t="63077" x="10375900" y="3371850"/>
          <p14:tracePt t="63095" x="10382250" y="3346450"/>
          <p14:tracePt t="63111" x="10382250" y="3308350"/>
          <p14:tracePt t="63128" x="10382250" y="3289300"/>
          <p14:tracePt t="63145" x="10375900" y="3257550"/>
          <p14:tracePt t="63149" x="10369550" y="3251200"/>
          <p14:tracePt t="63161" x="10369550" y="3238500"/>
          <p14:tracePt t="63178" x="10344150" y="3200400"/>
          <p14:tracePt t="63194" x="10331450" y="3175000"/>
          <p14:tracePt t="63198" x="10312400" y="3149600"/>
          <p14:tracePt t="63212" x="10306050" y="3136900"/>
          <p14:tracePt t="63215" x="10299700" y="3130550"/>
          <p14:tracePt t="63228" x="10293350" y="3124200"/>
          <p14:tracePt t="63246" x="10274300" y="3098800"/>
          <p14:tracePt t="63261" x="10261600" y="3086100"/>
          <p14:tracePt t="63278" x="10248900" y="3073400"/>
          <p14:tracePt t="63295" x="10223500" y="3054350"/>
          <p14:tracePt t="63311" x="10179050" y="3028950"/>
          <p14:tracePt t="63328" x="10147300" y="3016250"/>
          <p14:tracePt t="63345" x="10115550" y="3003550"/>
          <p14:tracePt t="63361" x="10096500" y="2997200"/>
          <p14:tracePt t="63378" x="10077450" y="2997200"/>
          <p14:tracePt t="63396" x="10064750" y="2990850"/>
          <p14:tracePt t="63411" x="10045700" y="2984500"/>
          <p14:tracePt t="63415" x="10033000" y="2984500"/>
          <p14:tracePt t="63428" x="10020300" y="2984500"/>
          <p14:tracePt t="63444" x="9982200" y="2984500"/>
          <p14:tracePt t="63446" x="9956800" y="2984500"/>
          <p14:tracePt t="63461" x="9931400" y="2984500"/>
          <p14:tracePt t="63478" x="9874250" y="2984500"/>
          <p14:tracePt t="63479" x="9848850" y="2984500"/>
          <p14:tracePt t="63495" x="9804400" y="2984500"/>
          <p14:tracePt t="63511" x="9766300" y="2990850"/>
          <p14:tracePt t="63528" x="9721850" y="2997200"/>
          <p14:tracePt t="63544" x="9709150" y="3003550"/>
          <p14:tracePt t="63561" x="9690100" y="3009900"/>
          <p14:tracePt t="63578" x="9658350" y="3028950"/>
          <p14:tracePt t="63595" x="9601200" y="3054350"/>
          <p14:tracePt t="63611" x="9537700" y="3073400"/>
          <p14:tracePt t="63628" x="9467850" y="3092450"/>
          <p14:tracePt t="63645" x="9391650" y="3117850"/>
          <p14:tracePt t="63662" x="9366250" y="3136900"/>
          <p14:tracePt t="63678" x="9359900" y="3136900"/>
          <p14:tracePt t="63695" x="9359900" y="3143250"/>
          <p14:tracePt t="63711" x="9353550" y="3143250"/>
          <p14:tracePt t="63728" x="9353550" y="3149600"/>
          <p14:tracePt t="63745" x="9353550" y="3162300"/>
          <p14:tracePt t="63761" x="9347200" y="3175000"/>
          <p14:tracePt t="63778" x="9347200" y="3206750"/>
          <p14:tracePt t="63795" x="9347200" y="3225800"/>
          <p14:tracePt t="63812" x="9347200" y="3263900"/>
          <p14:tracePt t="63829" x="9347200" y="3295650"/>
          <p14:tracePt t="63846" x="9347200" y="3321050"/>
          <p14:tracePt t="63862" x="9353550" y="3346450"/>
          <p14:tracePt t="63879" x="9353550" y="3359150"/>
          <p14:tracePt t="63938" x="9353550" y="3365500"/>
          <p14:tracePt t="63949" x="9359900" y="3365500"/>
          <p14:tracePt t="63985" x="9359900" y="3371850"/>
          <p14:tracePt t="64030" x="9359900" y="3378200"/>
          <p14:tracePt t="64045" x="0" y="0"/>
        </p14:tracePtLst>
        <p14:tracePtLst>
          <p14:tracePt t="94511" x="9518650" y="1320800"/>
          <p14:tracePt t="94515" x="9518650" y="1314450"/>
          <p14:tracePt t="94532" x="9518650" y="1308100"/>
          <p14:tracePt t="94550" x="9518650" y="1301750"/>
          <p14:tracePt t="94566" x="9518650" y="1295400"/>
          <p14:tracePt t="94583" x="9518650" y="1276350"/>
          <p14:tracePt t="94599" x="9518650" y="1250950"/>
          <p14:tracePt t="94616" x="9518650" y="1219200"/>
          <p14:tracePt t="94633" x="9512300" y="1181100"/>
          <p14:tracePt t="94649" x="9505950" y="1162050"/>
          <p14:tracePt t="94666" x="9493250" y="1123950"/>
          <p14:tracePt t="94683" x="9480550" y="1104900"/>
          <p14:tracePt t="94699" x="9461500" y="1079500"/>
          <p14:tracePt t="94701" x="9455150" y="1073150"/>
          <p14:tracePt t="94716" x="9429750" y="1054100"/>
          <p14:tracePt t="94733" x="9417050" y="1041400"/>
          <p14:tracePt t="94749" x="9410700" y="1035050"/>
          <p14:tracePt t="94766" x="9398000" y="1022350"/>
          <p14:tracePt t="94783" x="9372600" y="1009650"/>
          <p14:tracePt t="94800" x="9328150" y="996950"/>
          <p14:tracePt t="94817" x="9290050" y="990600"/>
          <p14:tracePt t="94833" x="9232900" y="977900"/>
          <p14:tracePt t="94850" x="9194800" y="977900"/>
          <p14:tracePt t="94866" x="9156700" y="977900"/>
          <p14:tracePt t="94883" x="9131300" y="977900"/>
          <p14:tracePt t="94900" x="9105900" y="977900"/>
          <p14:tracePt t="94902" x="9099550" y="977900"/>
          <p14:tracePt t="94917" x="9086850" y="984250"/>
          <p14:tracePt t="94933" x="9055100" y="1003300"/>
          <p14:tracePt t="94935" x="9029700" y="1016000"/>
          <p14:tracePt t="94950" x="8985250" y="1054100"/>
          <p14:tracePt t="94967" x="8966200" y="1079500"/>
          <p14:tracePt t="94983" x="8928100" y="1111250"/>
          <p14:tracePt t="95000" x="8909050" y="1130300"/>
          <p14:tracePt t="95016" x="8902700" y="1136650"/>
          <p14:tracePt t="95033" x="8883650" y="1155700"/>
          <p14:tracePt t="95050" x="8864600" y="1193800"/>
          <p14:tracePt t="95067" x="8845550" y="1225550"/>
          <p14:tracePt t="95083" x="8832850" y="1295400"/>
          <p14:tracePt t="95101" x="8826500" y="1327150"/>
          <p14:tracePt t="95117" x="8820150" y="1390650"/>
          <p14:tracePt t="95133" x="8820150" y="1422400"/>
          <p14:tracePt t="95150" x="8820150" y="1460500"/>
          <p14:tracePt t="95167" x="8826500" y="1511300"/>
          <p14:tracePt t="95169" x="8826500" y="1524000"/>
          <p14:tracePt t="95183" x="8832850" y="1536700"/>
          <p14:tracePt t="95200" x="8858250" y="1600200"/>
          <p14:tracePt t="95217" x="8883650" y="1651000"/>
          <p14:tracePt t="95233" x="8934450" y="1752600"/>
          <p14:tracePt t="95251" x="8966200" y="1803400"/>
          <p14:tracePt t="95267" x="8997950" y="1847850"/>
          <p14:tracePt t="95285" x="9017000" y="1873250"/>
          <p14:tracePt t="95301" x="9029700" y="1892300"/>
          <p14:tracePt t="95317" x="9048750" y="1905000"/>
          <p14:tracePt t="95334" x="9074150" y="1924050"/>
          <p14:tracePt t="95351" x="9099550" y="1943100"/>
          <p14:tracePt t="95367" x="9124950" y="1955800"/>
          <p14:tracePt t="95384" x="9150350" y="1968500"/>
          <p14:tracePt t="95385" x="9169400" y="1968500"/>
          <p14:tracePt t="95400" x="9220200" y="1968500"/>
          <p14:tracePt t="95417" x="9290050" y="1968500"/>
          <p14:tracePt t="95419" x="9309100" y="1968500"/>
          <p14:tracePt t="95434" x="9340850" y="1968500"/>
          <p14:tracePt t="95451" x="9461500" y="1949450"/>
          <p14:tracePt t="95467" x="9556750" y="1936750"/>
          <p14:tracePt t="95484" x="9607550" y="1924050"/>
          <p14:tracePt t="95500" x="9677400" y="1879600"/>
          <p14:tracePt t="95517" x="9702800" y="1841500"/>
          <p14:tracePt t="95534" x="9734550" y="1809750"/>
          <p14:tracePt t="95551" x="9759950" y="1746250"/>
          <p14:tracePt t="95568" x="9785350" y="1689100"/>
          <p14:tracePt t="95584" x="9804400" y="1631950"/>
          <p14:tracePt t="95601" x="9823450" y="1587500"/>
          <p14:tracePt t="95617" x="9823450" y="1555750"/>
          <p14:tracePt t="95618" x="9823450" y="1530350"/>
          <p14:tracePt t="95634" x="9823450" y="1498600"/>
          <p14:tracePt t="95651" x="9823450" y="1460500"/>
          <p14:tracePt t="95667" x="9823450" y="1435100"/>
          <p14:tracePt t="95684" x="9823450" y="1397000"/>
          <p14:tracePt t="95701" x="9810750" y="1365250"/>
          <p14:tracePt t="95717" x="9791700" y="1333500"/>
          <p14:tracePt t="95734" x="9772650" y="1295400"/>
          <p14:tracePt t="95751" x="9753600" y="1276350"/>
          <p14:tracePt t="95768" x="9747250" y="1257300"/>
          <p14:tracePt t="95785" x="9728200" y="1238250"/>
          <p14:tracePt t="95801" x="9709150" y="1219200"/>
          <p14:tracePt t="95818" x="9683750" y="1193800"/>
          <p14:tracePt t="95821" x="9671050" y="1187450"/>
          <p14:tracePt t="95834" x="9652000" y="1181100"/>
          <p14:tracePt t="95851" x="9613900" y="1155700"/>
          <p14:tracePt t="95853" x="9601200" y="1149350"/>
          <p14:tracePt t="95868" x="9575800" y="1136650"/>
          <p14:tracePt t="95884" x="9518650" y="1111250"/>
          <p14:tracePt t="95901" x="9480550" y="1098550"/>
          <p14:tracePt t="95918" x="9442450" y="1085850"/>
          <p14:tracePt t="95934" x="9398000" y="1066800"/>
          <p14:tracePt t="95951" x="9353550" y="1066800"/>
          <p14:tracePt t="95968" x="9296400" y="1066800"/>
          <p14:tracePt t="95984" x="9264650" y="1066800"/>
          <p14:tracePt t="96001" x="9201150" y="1066800"/>
          <p14:tracePt t="96018" x="9163050" y="1066800"/>
          <p14:tracePt t="96034" x="9112250" y="1066800"/>
          <p14:tracePt t="96051" x="9093200" y="1066800"/>
          <p14:tracePt t="96068" x="9074150" y="1066800"/>
          <p14:tracePt t="96085" x="9061450" y="1066800"/>
          <p14:tracePt t="96087" x="9055100" y="1066800"/>
          <p14:tracePt t="96101" x="9042400" y="1066800"/>
          <p14:tracePt t="96118" x="9010650" y="1073150"/>
          <p14:tracePt t="96134" x="8985250" y="1079500"/>
          <p14:tracePt t="96151" x="8928100" y="1104900"/>
          <p14:tracePt t="96168" x="8896350" y="1123950"/>
          <p14:tracePt t="96185" x="8858250" y="1136650"/>
          <p14:tracePt t="96201" x="8832850" y="1149350"/>
          <p14:tracePt t="96218" x="8801100" y="1174750"/>
          <p14:tracePt t="96235" x="8794750" y="1181100"/>
          <p14:tracePt t="96251" x="8775700" y="1212850"/>
          <p14:tracePt t="96268" x="8756650" y="1238250"/>
          <p14:tracePt t="96285" x="8737600" y="1282700"/>
          <p14:tracePt t="96302" x="8731250" y="1320800"/>
          <p14:tracePt t="96319" x="8718550" y="1358900"/>
          <p14:tracePt t="96321" x="8718550" y="1377950"/>
          <p14:tracePt t="96335" x="8718550" y="1397000"/>
          <p14:tracePt t="96351" x="8718550" y="1435100"/>
          <p14:tracePt t="96353" x="8718550" y="1454150"/>
          <p14:tracePt t="96368" x="8724900" y="1504950"/>
          <p14:tracePt t="96385" x="8750300" y="1555750"/>
          <p14:tracePt t="96401" x="8775700" y="1612900"/>
          <p14:tracePt t="96418" x="8807450" y="1644650"/>
          <p14:tracePt t="96435" x="8832850" y="1670050"/>
          <p14:tracePt t="96452" x="8839200" y="1682750"/>
          <p14:tracePt t="96509" x="8839200" y="1689100"/>
          <p14:tracePt t="96527" x="8845550" y="1689100"/>
          <p14:tracePt t="96535" x="8845550" y="1695450"/>
          <p14:tracePt t="96552" x="8845550" y="1701800"/>
          <p14:tracePt t="96568" x="8851900" y="1708150"/>
          <p14:tracePt t="96585" x="8858250" y="1727200"/>
          <p14:tracePt t="96602" x="8864600" y="1752600"/>
          <p14:tracePt t="96603" x="0" y="0"/>
        </p14:tracePtLst>
        <p14:tracePtLst>
          <p14:tracePt t="109775" x="7454900" y="1479550"/>
          <p14:tracePt t="109779" x="7448550" y="1479550"/>
          <p14:tracePt t="109789" x="7442200" y="1473200"/>
          <p14:tracePt t="109818" x="7435850" y="1460500"/>
          <p14:tracePt t="109835" x="7429500" y="1454150"/>
          <p14:tracePt t="109851" x="7416800" y="1454150"/>
          <p14:tracePt t="109868" x="7397750" y="1454150"/>
          <p14:tracePt t="109885" x="7372350" y="1454150"/>
          <p14:tracePt t="109902" x="7346950" y="1447800"/>
          <p14:tracePt t="109918" x="7308850" y="1447800"/>
          <p14:tracePt t="109935" x="7264400" y="1441450"/>
          <p14:tracePt t="109952" x="7226300" y="1441450"/>
          <p14:tracePt t="109968" x="7194550" y="1447800"/>
          <p14:tracePt t="109985" x="7150100" y="1466850"/>
          <p14:tracePt t="110002" x="7124700" y="1479550"/>
          <p14:tracePt t="110019" x="7067550" y="1504950"/>
          <p14:tracePt t="110020" x="7023100" y="1511300"/>
          <p14:tracePt t="110036" x="6953250" y="1517650"/>
          <p14:tracePt t="110052" x="6896100" y="1530350"/>
          <p14:tracePt t="110069" x="6864350" y="1543050"/>
          <p14:tracePt t="110085" x="6858000" y="1543050"/>
          <p14:tracePt t="110102" x="6851650" y="1549400"/>
          <p14:tracePt t="110118" x="6838950" y="1562100"/>
          <p14:tracePt t="110135" x="6819900" y="1574800"/>
          <p14:tracePt t="110152" x="6769100" y="1619250"/>
          <p14:tracePt t="110168" x="6718300" y="1657350"/>
          <p14:tracePt t="110185" x="6686550" y="1670050"/>
          <p14:tracePt t="110202" x="6667500" y="1689100"/>
          <p14:tracePt t="110219" x="6648450" y="1708150"/>
          <p14:tracePt t="110235" x="6635750" y="1727200"/>
          <p14:tracePt t="110252" x="6623050" y="1765300"/>
          <p14:tracePt t="110269" x="6604000" y="1809750"/>
          <p14:tracePt t="110286" x="6597650" y="1860550"/>
          <p14:tracePt t="110302" x="6591300" y="1892300"/>
          <p14:tracePt t="110319" x="6591300" y="1905000"/>
          <p14:tracePt t="110336" x="6591300" y="1911350"/>
          <p14:tracePt t="110352" x="6591300" y="1917700"/>
          <p14:tracePt t="110369" x="6591300" y="1924050"/>
          <p14:tracePt t="110385" x="6597650" y="1943100"/>
          <p14:tracePt t="110402" x="6604000" y="1955800"/>
          <p14:tracePt t="110419" x="6629400" y="1987550"/>
          <p14:tracePt t="110435" x="6642100" y="2006600"/>
          <p14:tracePt t="110437" x="6667500" y="2012950"/>
          <p14:tracePt t="110452" x="6686550" y="2025650"/>
          <p14:tracePt t="110469" x="6769100" y="2044700"/>
          <p14:tracePt t="110486" x="6858000" y="2057400"/>
          <p14:tracePt t="110502" x="7004050" y="2063750"/>
          <p14:tracePt t="110519" x="7099300" y="2070100"/>
          <p14:tracePt t="110536" x="7226300" y="2070100"/>
          <p14:tracePt t="110552" x="7302500" y="2076450"/>
          <p14:tracePt t="110569" x="7334250" y="2082800"/>
          <p14:tracePt t="110586" x="7359650" y="2082800"/>
          <p14:tracePt t="110602" x="7378700" y="2082800"/>
          <p14:tracePt t="110619" x="7404100" y="2063750"/>
          <p14:tracePt t="110636" x="7423150" y="2051050"/>
          <p14:tracePt t="110652" x="7442200" y="2038350"/>
          <p14:tracePt t="110669" x="7461250" y="2019300"/>
          <p14:tracePt t="110672" x="7473950" y="2012950"/>
          <p14:tracePt t="110686" x="7473950" y="2006600"/>
          <p14:tracePt t="110703" x="7486650" y="1987550"/>
          <p14:tracePt t="110705" x="7493000" y="1981200"/>
          <p14:tracePt t="110719" x="7505700" y="1949450"/>
          <p14:tracePt t="110736" x="7518400" y="1924050"/>
          <p14:tracePt t="110753" x="7531100" y="1873250"/>
          <p14:tracePt t="110769" x="7531100" y="1835150"/>
          <p14:tracePt t="110786" x="7531100" y="1803400"/>
          <p14:tracePt t="110803" x="7524750" y="1778000"/>
          <p14:tracePt t="110820" x="7518400" y="1752600"/>
          <p14:tracePt t="110836" x="7512050" y="1733550"/>
          <p14:tracePt t="110853" x="7505700" y="1720850"/>
          <p14:tracePt t="110869" x="7505700" y="1708150"/>
          <p14:tracePt t="110886" x="7499350" y="1701800"/>
          <p14:tracePt t="110903" x="7493000" y="1695450"/>
          <p14:tracePt t="110919" x="7486650" y="1682750"/>
          <p14:tracePt t="110936" x="7473950" y="1676400"/>
          <p14:tracePt t="110938" x="7461250" y="1663700"/>
          <p14:tracePt t="110969" x="7423150" y="1638300"/>
          <p14:tracePt t="110986" x="7378700" y="1625600"/>
          <p14:tracePt t="111003" x="7315200" y="1612900"/>
          <p14:tracePt t="111020" x="7219950" y="1593850"/>
          <p14:tracePt t="111037" x="7150100" y="1581150"/>
          <p14:tracePt t="111053" x="7080250" y="1574800"/>
          <p14:tracePt t="111069" x="7023100" y="1574800"/>
          <p14:tracePt t="111086" x="6965950" y="1574800"/>
          <p14:tracePt t="111103" x="6902450" y="1574800"/>
          <p14:tracePt t="111105" x="6883400" y="1574800"/>
          <p14:tracePt t="111120" x="6864350" y="1574800"/>
          <p14:tracePt t="111136" x="6794500" y="1574800"/>
          <p14:tracePt t="111154" x="6731000" y="1574800"/>
          <p14:tracePt t="111155" x="6718300" y="1574800"/>
          <p14:tracePt t="111170" x="6692900" y="1574800"/>
          <p14:tracePt t="111186" x="6680200" y="1574800"/>
          <p14:tracePt t="111203" x="6629400" y="1587500"/>
          <p14:tracePt t="111221" x="6597650" y="1606550"/>
          <p14:tracePt t="111236" x="6546850" y="1631950"/>
          <p14:tracePt t="111254" x="6502400" y="1657350"/>
          <p14:tracePt t="111270" x="6483350" y="1676400"/>
          <p14:tracePt t="111287" x="6470650" y="1689100"/>
          <p14:tracePt t="111303" x="6464300" y="1695450"/>
          <p14:tracePt t="111320" x="6457950" y="1720850"/>
          <p14:tracePt t="111336" x="6457950" y="1746250"/>
          <p14:tracePt t="111354" x="6457950" y="1790700"/>
          <p14:tracePt t="111356" x="6457950" y="1809750"/>
          <p14:tracePt t="111370" x="6464300" y="1841500"/>
          <p14:tracePt t="111387" x="6496050" y="1892300"/>
          <p14:tracePt t="111388" x="6508750" y="1911350"/>
          <p14:tracePt t="111403" x="6565900" y="1955800"/>
          <p14:tracePt t="111420" x="6584950" y="1968500"/>
          <p14:tracePt t="111421" x="6616700" y="1987550"/>
          <p14:tracePt t="111437" x="6705600" y="2019300"/>
          <p14:tracePt t="111453" x="6826250" y="2044700"/>
          <p14:tracePt t="111470" x="7016750" y="2070100"/>
          <p14:tracePt t="111487" x="7308850" y="2108200"/>
          <p14:tracePt t="111504" x="7531100" y="2139950"/>
          <p14:tracePt t="111521" x="7696200" y="2159000"/>
          <p14:tracePt t="111538" x="7715250" y="2165350"/>
          <p14:tracePt t="111665" x="0" y="0"/>
        </p14:tracePtLst>
        <p14:tracePtLst>
          <p14:tracePt t="113027" x="6934200" y="2628900"/>
          <p14:tracePt t="113086" x="6934200" y="2635250"/>
          <p14:tracePt t="113089" x="6940550" y="2635250"/>
          <p14:tracePt t="113105" x="6959600" y="2641600"/>
          <p14:tracePt t="113122" x="6985000" y="2647950"/>
          <p14:tracePt t="113139" x="7023100" y="2667000"/>
          <p14:tracePt t="113156" x="7073900" y="2673350"/>
          <p14:tracePt t="113172" x="7118350" y="2679700"/>
          <p14:tracePt t="113189" x="7181850" y="2686050"/>
          <p14:tracePt t="113206" x="7226300" y="2692400"/>
          <p14:tracePt t="113223" x="7270750" y="2698750"/>
          <p14:tracePt t="113240" x="7289800" y="2698750"/>
          <p14:tracePt t="113242" x="7296150" y="2698750"/>
          <p14:tracePt t="113272" x="7308850" y="2698750"/>
          <p14:tracePt t="113274" x="7321550" y="2692400"/>
          <p14:tracePt t="113289" x="7359650" y="2673350"/>
          <p14:tracePt t="113306" x="7391400" y="2660650"/>
          <p14:tracePt t="113322" x="7429500" y="2654300"/>
          <p14:tracePt t="113339" x="7448550" y="2641600"/>
          <p14:tracePt t="113356" x="7467600" y="2641600"/>
          <p14:tracePt t="113372" x="7473950" y="2635250"/>
          <p14:tracePt t="113415" x="7473950" y="2628900"/>
          <p14:tracePt t="113422" x="7473950" y="2622550"/>
          <p14:tracePt t="113439" x="7480300" y="2603500"/>
          <p14:tracePt t="113456" x="7480300" y="2571750"/>
          <p14:tracePt t="113473" x="7480300" y="2552700"/>
          <p14:tracePt t="113476" x="7473950" y="2540000"/>
          <p14:tracePt t="113489" x="7473950" y="2527300"/>
          <p14:tracePt t="113507" x="7461250" y="2514600"/>
          <p14:tracePt t="113523" x="7454900" y="2514600"/>
          <p14:tracePt t="113568" x="7448550" y="2514600"/>
          <p14:tracePt t="113573" x="7435850" y="2514600"/>
          <p14:tracePt t="113589" x="7366000" y="2514600"/>
          <p14:tracePt t="113606" x="7277100" y="2514600"/>
          <p14:tracePt t="113623" x="7181850" y="2501900"/>
          <p14:tracePt t="113639" x="7118350" y="2489200"/>
          <p14:tracePt t="113656" x="7099300" y="2482850"/>
          <p14:tracePt t="113673" x="7086600" y="2476500"/>
          <p14:tracePt t="113713" x="7080250" y="2476500"/>
          <p14:tracePt t="113740" x="7048500" y="2489200"/>
          <p14:tracePt t="113757" x="6985000" y="2514600"/>
          <p14:tracePt t="113774" x="6902450" y="2546350"/>
          <p14:tracePt t="113775" x="6889750" y="2552700"/>
          <p14:tracePt t="113790" x="6838950" y="2565400"/>
          <p14:tracePt t="113806" x="6819900" y="2565400"/>
          <p14:tracePt t="113930" x="0" y="0"/>
        </p14:tracePtLst>
        <p14:tracePtLst>
          <p14:tracePt t="114349" x="7689850" y="1955800"/>
          <p14:tracePt t="114374" x="7702550" y="1955800"/>
          <p14:tracePt t="114390" x="7715250" y="1955800"/>
          <p14:tracePt t="114407" x="7747000" y="1955800"/>
          <p14:tracePt t="114424" x="7810500" y="1962150"/>
          <p14:tracePt t="114426" x="7823200" y="1962150"/>
          <p14:tracePt t="114440" x="7861300" y="1962150"/>
          <p14:tracePt t="114457" x="7950200" y="1968500"/>
          <p14:tracePt t="114474" x="7975600" y="1968500"/>
          <p14:tracePt t="114490" x="7988300" y="1968500"/>
          <p14:tracePt t="114508" x="7994650" y="1968500"/>
          <p14:tracePt t="114525" x="8001000" y="1968500"/>
          <p14:tracePt t="114540" x="8020050" y="1968500"/>
          <p14:tracePt t="114557" x="8045450" y="1962150"/>
          <p14:tracePt t="114574" x="8096250" y="1955800"/>
          <p14:tracePt t="114591" x="8147050" y="1936750"/>
          <p14:tracePt t="114607" x="8223250" y="1911350"/>
          <p14:tracePt t="114624" x="8280400" y="1905000"/>
          <p14:tracePt t="114641" x="8305800" y="1898650"/>
          <p14:tracePt t="114746" x="8305800" y="1892300"/>
          <p14:tracePt t="114749" x="8312150" y="1892300"/>
          <p14:tracePt t="114774" x="8312150" y="1885950"/>
          <p14:tracePt t="114848" x="0" y="0"/>
        </p14:tracePtLst>
        <p14:tracePtLst>
          <p14:tracePt t="115283" x="8915400" y="1581150"/>
          <p14:tracePt t="115298" x="8921750" y="1581150"/>
          <p14:tracePt t="115325" x="8928100" y="1581150"/>
          <p14:tracePt t="115341" x="8934450" y="1581150"/>
          <p14:tracePt t="115358" x="8947150" y="1581150"/>
          <p14:tracePt t="115375" x="8959850" y="1581150"/>
          <p14:tracePt t="115392" x="9042400" y="1581150"/>
          <p14:tracePt t="115409" x="9048750" y="1587500"/>
          <p14:tracePt t="115411" x="9061450" y="1587500"/>
          <p14:tracePt t="115426" x="9105900" y="1587500"/>
          <p14:tracePt t="115442" x="9137650" y="1587500"/>
          <p14:tracePt t="115459" x="9201150" y="1587500"/>
          <p14:tracePt t="115476" x="9245600" y="1587500"/>
          <p14:tracePt t="115588" x="0" y="0"/>
        </p14:tracePtLst>
        <p14:tracePtLst>
          <p14:tracePt t="116009" x="8890000" y="1358900"/>
          <p14:tracePt t="116034" x="8896350" y="1352550"/>
          <p14:tracePt t="116042" x="8915400" y="1346200"/>
          <p14:tracePt t="116059" x="8966200" y="1346200"/>
          <p14:tracePt t="116076" x="9029700" y="1346200"/>
          <p14:tracePt t="116078" x="9055100" y="1346200"/>
          <p14:tracePt t="116092" x="9061450" y="1346200"/>
          <p14:tracePt t="116109" x="9105900" y="1346200"/>
          <p14:tracePt t="116126" x="9124950" y="1346200"/>
          <p14:tracePt t="116142" x="9144000" y="1346200"/>
          <p14:tracePt t="116159" x="9169400" y="1346200"/>
          <p14:tracePt t="116176" x="9182100" y="1346200"/>
          <p14:tracePt t="116193" x="9201150" y="1346200"/>
          <p14:tracePt t="116209" x="9213850" y="1346200"/>
          <p14:tracePt t="116226" x="9239250" y="1346200"/>
          <p14:tracePt t="116243" x="9264650" y="1346200"/>
          <p14:tracePt t="116259" x="9290050" y="1339850"/>
          <p14:tracePt t="116276" x="9296400" y="1333500"/>
          <p14:tracePt t="116435" x="0" y="0"/>
        </p14:tracePtLst>
        <p14:tracePtLst>
          <p14:tracePt t="117164" x="7772400" y="1600200"/>
          <p14:tracePt t="117177" x="7778750" y="1600200"/>
          <p14:tracePt t="117210" x="7797800" y="1600200"/>
          <p14:tracePt t="117227" x="7829550" y="1600200"/>
          <p14:tracePt t="117244" x="7874000" y="1600200"/>
          <p14:tracePt t="117246" x="7893050" y="1600200"/>
          <p14:tracePt t="117260" x="7918450" y="1600200"/>
          <p14:tracePt t="117277" x="7981950" y="1606550"/>
          <p14:tracePt t="117294" x="8001000" y="1612900"/>
          <p14:tracePt t="117310" x="8013700" y="1612900"/>
          <p14:tracePt t="117344" x="8020050" y="1612900"/>
          <p14:tracePt t="117361" x="8026400" y="1612900"/>
          <p14:tracePt t="117377" x="8039100" y="1612900"/>
          <p14:tracePt t="117395" x="8064500" y="1612900"/>
          <p14:tracePt t="117411" x="8083550" y="1612900"/>
          <p14:tracePt t="117428" x="8102600" y="1612900"/>
          <p14:tracePt t="117444" x="8121650" y="1612900"/>
          <p14:tracePt t="117461" x="8134350" y="1612900"/>
          <p14:tracePt t="117478" x="8153400" y="1612900"/>
          <p14:tracePt t="117494" x="8159750" y="1612900"/>
          <p14:tracePt t="117511" x="8166100" y="1612900"/>
          <p14:tracePt t="117527" x="8172450" y="1612900"/>
          <p14:tracePt t="117666" x="8178800" y="1612900"/>
          <p14:tracePt t="117702" x="8185150" y="1612900"/>
          <p14:tracePt t="117717" x="8197850" y="1612900"/>
          <p14:tracePt t="117728" x="8197850" y="1606550"/>
          <p14:tracePt t="117744" x="8204200" y="1606550"/>
          <p14:tracePt t="117761" x="8210550" y="1606550"/>
          <p14:tracePt t="117762" x="8223250" y="1600200"/>
          <p14:tracePt t="117794" x="8242300" y="1581150"/>
          <p14:tracePt t="117811" x="8255000" y="1568450"/>
          <p14:tracePt t="117828" x="8261350" y="1568450"/>
          <p14:tracePt t="118198" x="8261350" y="1574800"/>
          <p14:tracePt t="118212" x="8248650" y="1581150"/>
          <p14:tracePt t="118228" x="8242300" y="1593850"/>
          <p14:tracePt t="118245" x="8235950" y="1593850"/>
          <p14:tracePt t="118489" x="8229600" y="1600200"/>
          <p14:tracePt t="118490" x="0" y="0"/>
        </p14:tracePtLst>
        <p14:tracePtLst>
          <p14:tracePt t="118893" x="7004050" y="2368550"/>
          <p14:tracePt t="118919" x="7010400" y="2368550"/>
          <p14:tracePt t="118946" x="7029450" y="2368550"/>
          <p14:tracePt t="118963" x="7035800" y="2368550"/>
          <p14:tracePt t="118979" x="7054850" y="2368550"/>
          <p14:tracePt t="118996" x="7073900" y="2368550"/>
          <p14:tracePt t="119013" x="7105650" y="2368550"/>
          <p14:tracePt t="119029" x="7137400" y="2374900"/>
          <p14:tracePt t="119046" x="7169150" y="2381250"/>
          <p14:tracePt t="119063" x="7207250" y="2381250"/>
          <p14:tracePt t="119080" x="7232650" y="2381250"/>
          <p14:tracePt t="119082" x="7245350" y="2381250"/>
          <p14:tracePt t="119096" x="7264400" y="2387600"/>
          <p14:tracePt t="119113" x="7283450" y="2393950"/>
          <p14:tracePt t="119130" x="7321550" y="2393950"/>
          <p14:tracePt t="119240" x="7327900" y="2393950"/>
          <p14:tracePt t="119256" x="7334250" y="2393950"/>
          <p14:tracePt t="119280" x="7346950" y="2393950"/>
          <p14:tracePt t="119296" x="7353300" y="2393950"/>
          <p14:tracePt t="119368" x="0" y="0"/>
        </p14:tracePtLst>
        <p14:tracePtLst>
          <p14:tracePt t="119785" x="6661150" y="3460750"/>
          <p14:tracePt t="119812" x="6667500" y="3460750"/>
          <p14:tracePt t="119830" x="6673850" y="3460750"/>
          <p14:tracePt t="119847" x="6699250" y="3460750"/>
          <p14:tracePt t="119864" x="6838950" y="3479800"/>
          <p14:tracePt t="119881" x="6946900" y="3498850"/>
          <p14:tracePt t="119898" x="7023100" y="3511550"/>
          <p14:tracePt t="119914" x="7054850" y="3511550"/>
          <p14:tracePt t="120171" x="0" y="0"/>
        </p14:tracePtLst>
        <p14:tracePtLst>
          <p14:tracePt t="127420" x="10318750" y="5721350"/>
          <p14:tracePt t="127428" x="10318750" y="5715000"/>
          <p14:tracePt t="127501" x="10312400" y="5715000"/>
          <p14:tracePt t="127509" x="10312400" y="5708650"/>
          <p14:tracePt t="127524" x="10306050" y="5708650"/>
          <p14:tracePt t="127540" x="10274300" y="5702300"/>
          <p14:tracePt t="127556" x="10242550" y="5689600"/>
          <p14:tracePt t="127573" x="10191750" y="5689600"/>
          <p14:tracePt t="127590" x="10166350" y="5689600"/>
          <p14:tracePt t="127606" x="10134600" y="5689600"/>
          <p14:tracePt t="127623" x="10115550" y="5689600"/>
          <p14:tracePt t="127640" x="10109200" y="5689600"/>
          <p14:tracePt t="127657" x="10102850" y="5708650"/>
          <p14:tracePt t="127673" x="10090150" y="5734050"/>
          <p14:tracePt t="127690" x="10083800" y="5759450"/>
          <p14:tracePt t="127707" x="10077450" y="5791200"/>
          <p14:tracePt t="127724" x="10071100" y="5803900"/>
          <p14:tracePt t="127725" x="10071100" y="5816600"/>
          <p14:tracePt t="127741" x="10071100" y="5835650"/>
          <p14:tracePt t="127757" x="10071100" y="5854700"/>
          <p14:tracePt t="127774" x="10077450" y="5854700"/>
          <p14:tracePt t="127790" x="10083800" y="5861050"/>
          <p14:tracePt t="127807" x="10096500" y="5861050"/>
          <p14:tracePt t="127824" x="10115550" y="5861050"/>
          <p14:tracePt t="127840" x="10147300" y="5861050"/>
          <p14:tracePt t="127857" x="10166350" y="5861050"/>
          <p14:tracePt t="127874" x="10185400" y="5861050"/>
          <p14:tracePt t="127891" x="10191750" y="5861050"/>
          <p14:tracePt t="127924" x="10198100" y="5861050"/>
          <p14:tracePt t="127941" x="10210800" y="5861050"/>
          <p14:tracePt t="127957" x="10229850" y="5861050"/>
          <p14:tracePt t="127975" x="10242550" y="5861050"/>
          <p14:tracePt t="127977" x="10255250" y="5854700"/>
          <p14:tracePt t="127992" x="10274300" y="5842000"/>
          <p14:tracePt t="128008" x="10287000" y="5829300"/>
          <p14:tracePt t="128042" x="10299700" y="5816600"/>
          <p14:tracePt t="128057" x="10306050" y="5810250"/>
          <p14:tracePt t="128074" x="10312400" y="5803900"/>
          <p14:tracePt t="128155" x="10312400" y="5797550"/>
          <p14:tracePt t="128174" x="10312400" y="5784850"/>
          <p14:tracePt t="128191" x="10312400" y="5778500"/>
          <p14:tracePt t="128224" x="10312400" y="5772150"/>
          <p14:tracePt t="128332" x="0" y="0"/>
        </p14:tracePtLst>
        <p14:tracePtLst>
          <p14:tracePt t="133949" x="11144250" y="2584450"/>
          <p14:tracePt t="133954" x="11137900" y="2584450"/>
          <p14:tracePt t="133964" x="11131550" y="2578100"/>
          <p14:tracePt t="133981" x="11125200" y="2571750"/>
          <p14:tracePt t="133998" x="11112500" y="2571750"/>
          <p14:tracePt t="134014" x="11093450" y="2565400"/>
          <p14:tracePt t="134031" x="11074400" y="2559050"/>
          <p14:tracePt t="134048" x="11042650" y="2559050"/>
          <p14:tracePt t="134049" x="11023600" y="2559050"/>
          <p14:tracePt t="134065" x="10979150" y="2559050"/>
          <p14:tracePt t="134081" x="10947400" y="2559050"/>
          <p14:tracePt t="134098" x="10871200" y="2571750"/>
          <p14:tracePt t="134115" x="10833100" y="2571750"/>
          <p14:tracePt t="134132" x="10775950" y="2578100"/>
          <p14:tracePt t="134148" x="10756900" y="2578100"/>
          <p14:tracePt t="134165" x="10744200" y="2584450"/>
          <p14:tracePt t="134181" x="10737850" y="2590800"/>
          <p14:tracePt t="134198" x="10718800" y="2603500"/>
          <p14:tracePt t="134215" x="10699750" y="2622550"/>
          <p14:tracePt t="134232" x="10680700" y="2641600"/>
          <p14:tracePt t="134248" x="10680700" y="2654300"/>
          <p14:tracePt t="134265" x="10674350" y="2667000"/>
          <p14:tracePt t="134282" x="10674350" y="2679700"/>
          <p14:tracePt t="134284" x="10674350" y="2692400"/>
          <p14:tracePt t="134299" x="10674350" y="2717800"/>
          <p14:tracePt t="134315" x="10687050" y="2749550"/>
          <p14:tracePt t="134332" x="10699750" y="2762250"/>
          <p14:tracePt t="134349" x="10737850" y="2781300"/>
          <p14:tracePt t="134366" x="10763250" y="2794000"/>
          <p14:tracePt t="134382" x="10807700" y="2806700"/>
          <p14:tracePt t="134399" x="10871200" y="2819400"/>
          <p14:tracePt t="134415" x="10909300" y="2832100"/>
          <p14:tracePt t="134432" x="10985500" y="2838450"/>
          <p14:tracePt t="134449" x="11042650" y="2838450"/>
          <p14:tracePt t="134468" x="11169650" y="2838450"/>
          <p14:tracePt t="134482" x="11201400" y="2838450"/>
          <p14:tracePt t="134498" x="11252200" y="2838450"/>
          <p14:tracePt t="134515" x="11334750" y="2825750"/>
          <p14:tracePt t="134517" x="11353800" y="2819400"/>
          <p14:tracePt t="134532" x="11366500" y="2813050"/>
          <p14:tracePt t="134549" x="11417300" y="2806700"/>
          <p14:tracePt t="134565" x="11430000" y="2794000"/>
          <p14:tracePt t="134582" x="11442700" y="2787650"/>
          <p14:tracePt t="134599" x="11468100" y="2768600"/>
          <p14:tracePt t="134615" x="11493500" y="2755900"/>
          <p14:tracePt t="134632" x="11518900" y="2736850"/>
          <p14:tracePt t="134649" x="11537950" y="2711450"/>
          <p14:tracePt t="134665" x="11550650" y="2698750"/>
          <p14:tracePt t="134682" x="11557000" y="2692400"/>
          <p14:tracePt t="134699" x="11563350" y="2679700"/>
          <p14:tracePt t="134715" x="11569700" y="2673350"/>
          <p14:tracePt t="134732" x="11569700" y="2660650"/>
          <p14:tracePt t="134749" x="11569700" y="2647950"/>
          <p14:tracePt t="134765" x="11557000" y="2635250"/>
          <p14:tracePt t="134782" x="11550650" y="2622550"/>
          <p14:tracePt t="134799" x="11512550" y="2597150"/>
          <p14:tracePt t="134815" x="11480800" y="2584450"/>
          <p14:tracePt t="134832" x="11455400" y="2571750"/>
          <p14:tracePt t="134849" x="11423650" y="2565400"/>
          <p14:tracePt t="134865" x="11410950" y="2559050"/>
          <p14:tracePt t="134883" x="11391900" y="2559050"/>
          <p14:tracePt t="134899" x="11353800" y="2552700"/>
          <p14:tracePt t="134916" x="11277600" y="2552700"/>
          <p14:tracePt t="134932" x="11176000" y="2565400"/>
          <p14:tracePt t="134949" x="11093450" y="2578100"/>
          <p14:tracePt t="134966" x="11023600" y="2578100"/>
          <p14:tracePt t="134966" x="10991850" y="2578100"/>
          <p14:tracePt t="134983" x="10953750" y="2578100"/>
          <p14:tracePt t="134999" x="10934700" y="2578100"/>
          <p14:tracePt t="135016" x="10915650" y="2578100"/>
          <p14:tracePt t="135032" x="10902950" y="2578100"/>
          <p14:tracePt t="135049" x="10871200" y="2590800"/>
          <p14:tracePt t="135066" x="10852150" y="2597150"/>
          <p14:tracePt t="135083" x="10820400" y="2609850"/>
          <p14:tracePt t="135099" x="10801350" y="2616200"/>
          <p14:tracePt t="135116" x="10788650" y="2622550"/>
          <p14:tracePt t="135133" x="10775950" y="2622550"/>
          <p14:tracePt t="135149" x="10763250" y="2635250"/>
          <p14:tracePt t="135167" x="10756900" y="2635250"/>
          <p14:tracePt t="135183" x="10744200" y="2647950"/>
          <p14:tracePt t="135199" x="10731500" y="2654300"/>
          <p14:tracePt t="135202" x="10731500" y="2660650"/>
          <p14:tracePt t="135216" x="10725150" y="2667000"/>
          <p14:tracePt t="135233" x="10718800" y="2679700"/>
          <p14:tracePt t="135249" x="10718800" y="2692400"/>
          <p14:tracePt t="135266" x="10718800" y="2705100"/>
          <p14:tracePt t="135283" x="10718800" y="2717800"/>
          <p14:tracePt t="135299" x="10731500" y="2736850"/>
          <p14:tracePt t="135316" x="10744200" y="2749550"/>
          <p14:tracePt t="135333" x="10769600" y="2768600"/>
          <p14:tracePt t="135350" x="10807700" y="2787650"/>
          <p14:tracePt t="135366" x="10845800" y="2794000"/>
          <p14:tracePt t="135383" x="10909300" y="2813050"/>
          <p14:tracePt t="135400" x="10960100" y="2819400"/>
          <p14:tracePt t="135416" x="11023600" y="2825750"/>
          <p14:tracePt t="135433" x="11080750" y="2825750"/>
          <p14:tracePt t="135436" x="11112500" y="2825750"/>
          <p14:tracePt t="135450" x="11125200" y="2825750"/>
          <p14:tracePt t="135466" x="11182350" y="2825750"/>
          <p14:tracePt t="135483" x="11214100" y="2825750"/>
          <p14:tracePt t="135500" x="11252200" y="2819400"/>
          <p14:tracePt t="135517" x="11283950" y="2819400"/>
          <p14:tracePt t="135533" x="11322050" y="2819400"/>
          <p14:tracePt t="135550" x="11366500" y="2813050"/>
          <p14:tracePt t="135566" x="11391900" y="2813050"/>
          <p14:tracePt t="135584" x="11410950" y="2806700"/>
          <p14:tracePt t="135600" x="11436350" y="2800350"/>
          <p14:tracePt t="135616" x="11468100" y="2794000"/>
          <p14:tracePt t="135634" x="11493500" y="2781300"/>
          <p14:tracePt t="135650" x="11525250" y="2768600"/>
          <p14:tracePt t="135666" x="11544300" y="2762250"/>
          <p14:tracePt t="135683" x="11557000" y="2755900"/>
          <p14:tracePt t="135700" x="11569700" y="2755900"/>
          <p14:tracePt t="135717" x="11569700" y="2743200"/>
          <p14:tracePt t="135733" x="11576050" y="2743200"/>
          <p14:tracePt t="135750" x="11576050" y="2736850"/>
          <p14:tracePt t="135767" x="11576050" y="2717800"/>
          <p14:tracePt t="135783" x="11576050" y="2711450"/>
          <p14:tracePt t="135800" x="11576050" y="2698750"/>
          <p14:tracePt t="135817" x="11576050" y="2686050"/>
          <p14:tracePt t="135834" x="11576050" y="2679700"/>
          <p14:tracePt t="135850" x="11576050" y="2673350"/>
          <p14:tracePt t="135867" x="11563350" y="2660650"/>
          <p14:tracePt t="135884" x="11557000" y="2654300"/>
          <p14:tracePt t="135901" x="11550650" y="2647950"/>
          <p14:tracePt t="135917" x="11537950" y="2647950"/>
          <p14:tracePt t="135934" x="11512550" y="2641600"/>
          <p14:tracePt t="135937" x="11499850" y="2635250"/>
          <p14:tracePt t="135951" x="11468100" y="2628900"/>
          <p14:tracePt t="135967" x="11404600" y="2622550"/>
          <p14:tracePt t="135983" x="11366500" y="2622550"/>
          <p14:tracePt t="136000" x="11322050" y="2622550"/>
          <p14:tracePt t="136017" x="11264900" y="2622550"/>
          <p14:tracePt t="136034" x="11156950" y="2622550"/>
          <p14:tracePt t="136051" x="11093450" y="2622550"/>
          <p14:tracePt t="136067" x="11036300" y="2628900"/>
          <p14:tracePt t="136084" x="10991850" y="2635250"/>
          <p14:tracePt t="136101" x="10953750" y="2647950"/>
          <p14:tracePt t="136169" x="0" y="0"/>
        </p14:tracePtLst>
        <p14:tracePtLst>
          <p14:tracePt t="136950" x="9340850" y="869950"/>
          <p14:tracePt t="136959" x="9328150" y="869950"/>
          <p14:tracePt t="136968" x="9296400" y="876300"/>
          <p14:tracePt t="136985" x="9226550" y="889000"/>
          <p14:tracePt t="137001" x="9156700" y="914400"/>
          <p14:tracePt t="137018" x="9099550" y="939800"/>
          <p14:tracePt t="137035" x="9048750" y="965200"/>
          <p14:tracePt t="137052" x="9004300" y="996950"/>
          <p14:tracePt t="137053" x="8991600" y="1009650"/>
          <p14:tracePt t="137068" x="8966200" y="1028700"/>
          <p14:tracePt t="137085" x="8947150" y="1054100"/>
          <p14:tracePt t="137086" x="8915400" y="1085850"/>
          <p14:tracePt t="137102" x="8890000" y="1104900"/>
          <p14:tracePt t="137118" x="8839200" y="1155700"/>
          <p14:tracePt t="137135" x="8807450" y="1200150"/>
          <p14:tracePt t="137152" x="8763000" y="1282700"/>
          <p14:tracePt t="137168" x="8737600" y="1352550"/>
          <p14:tracePt t="137185" x="8718550" y="1441450"/>
          <p14:tracePt t="137202" x="8718550" y="1524000"/>
          <p14:tracePt t="137219" x="8731250" y="1581150"/>
          <p14:tracePt t="137235" x="8756650" y="1619250"/>
          <p14:tracePt t="137252" x="8775700" y="1670050"/>
          <p14:tracePt t="137268" x="8807450" y="1727200"/>
          <p14:tracePt t="137285" x="8858250" y="1797050"/>
          <p14:tracePt t="137288" x="8864600" y="1816100"/>
          <p14:tracePt t="137302" x="8902700" y="1866900"/>
          <p14:tracePt t="137319" x="8991600" y="1962150"/>
          <p14:tracePt t="137335" x="9055100" y="2006600"/>
          <p14:tracePt t="137352" x="9118600" y="2044700"/>
          <p14:tracePt t="137353" x="9156700" y="2057400"/>
          <p14:tracePt t="137369" x="9207500" y="2063750"/>
          <p14:tracePt t="137386" x="9251950" y="2063750"/>
          <p14:tracePt t="137402" x="9302750" y="2063750"/>
          <p14:tracePt t="137419" x="9353550" y="2063750"/>
          <p14:tracePt t="137435" x="9398000" y="2038350"/>
          <p14:tracePt t="137452" x="9461500" y="1993900"/>
          <p14:tracePt t="137469" x="9518650" y="1936750"/>
          <p14:tracePt t="137485" x="9575800" y="1866900"/>
          <p14:tracePt t="137502" x="9613900" y="1809750"/>
          <p14:tracePt t="137519" x="9639300" y="1765300"/>
          <p14:tracePt t="137536" x="9690100" y="1689100"/>
          <p14:tracePt t="137537" x="9702800" y="1670050"/>
          <p14:tracePt t="137553" x="9709150" y="1651000"/>
          <p14:tracePt t="137570" x="9753600" y="1543050"/>
          <p14:tracePt t="137586" x="9772650" y="1473200"/>
          <p14:tracePt t="137603" x="9779000" y="1441450"/>
          <p14:tracePt t="137619" x="9779000" y="1377950"/>
          <p14:tracePt t="137636" x="9779000" y="1333500"/>
          <p14:tracePt t="137653" x="9779000" y="1289050"/>
          <p14:tracePt t="137669" x="9779000" y="1212850"/>
          <p14:tracePt t="137686" x="9766300" y="1181100"/>
          <p14:tracePt t="137702" x="9759950" y="1149350"/>
          <p14:tracePt t="137719" x="9747250" y="1123950"/>
          <p14:tracePt t="137736" x="9728200" y="1092200"/>
          <p14:tracePt t="137752" x="9721850" y="1073150"/>
          <p14:tracePt t="137769" x="9715500" y="1060450"/>
          <p14:tracePt t="137771" x="9709150" y="1060450"/>
          <p14:tracePt t="137786" x="9709150" y="1047750"/>
          <p14:tracePt t="137803" x="9690100" y="1035050"/>
          <p14:tracePt t="137819" x="9677400" y="1016000"/>
          <p14:tracePt t="137836" x="9652000" y="1003300"/>
          <p14:tracePt t="137852" x="9582150" y="984250"/>
          <p14:tracePt t="137869" x="9499600" y="958850"/>
          <p14:tracePt t="137886" x="9404350" y="933450"/>
          <p14:tracePt t="137903" x="9315450" y="920750"/>
          <p14:tracePt t="137919" x="9264650" y="914400"/>
          <p14:tracePt t="137936" x="9169400" y="914400"/>
          <p14:tracePt t="137953" x="9093200" y="927100"/>
          <p14:tracePt t="137969" x="8991600" y="952500"/>
          <p14:tracePt t="137986" x="8953500" y="971550"/>
          <p14:tracePt t="138003" x="8921750" y="990600"/>
          <p14:tracePt t="138005" x="8909050" y="1003300"/>
          <p14:tracePt t="138019" x="8902700" y="1009650"/>
          <p14:tracePt t="138037" x="8883650" y="1035050"/>
          <p14:tracePt t="138038" x="8877300" y="1054100"/>
          <p14:tracePt t="138053" x="8864600" y="1079500"/>
          <p14:tracePt t="138070" x="8851900" y="1117600"/>
          <p14:tracePt t="138086" x="8845550" y="1136650"/>
          <p14:tracePt t="138103" x="8820150" y="1187450"/>
          <p14:tracePt t="138119" x="8801100" y="1231900"/>
          <p14:tracePt t="138136" x="8775700" y="1289050"/>
          <p14:tracePt t="138153" x="8769350" y="1320800"/>
          <p14:tracePt t="138169" x="8756650" y="1384300"/>
          <p14:tracePt t="138186" x="8750300" y="1416050"/>
          <p14:tracePt t="138203" x="8743950" y="1485900"/>
          <p14:tracePt t="138220" x="8737600" y="1536700"/>
          <p14:tracePt t="138236" x="8731250" y="1606550"/>
          <p14:tracePt t="138253" x="8731250" y="1638300"/>
          <p14:tracePt t="138270" x="8731250" y="1676400"/>
          <p14:tracePt t="138271" x="8731250" y="1720850"/>
          <p14:tracePt t="138287" x="8731250" y="1739900"/>
          <p14:tracePt t="138303" x="8750300" y="1797050"/>
          <p14:tracePt t="138320" x="8794750" y="1879600"/>
          <p14:tracePt t="138336" x="8826500" y="1924050"/>
          <p14:tracePt t="138353" x="8851900" y="1955800"/>
          <p14:tracePt t="138370" x="8870950" y="1987550"/>
          <p14:tracePt t="138386" x="8883650" y="2000250"/>
          <p14:tracePt t="138403" x="8902700" y="2012950"/>
          <p14:tracePt t="138420" x="8947150" y="2044700"/>
          <p14:tracePt t="138437" x="8972550" y="2063750"/>
          <p14:tracePt t="138453" x="9004300" y="2082800"/>
          <p14:tracePt t="138470" x="9042400" y="2101850"/>
          <p14:tracePt t="138471" x="9067800" y="2120900"/>
          <p14:tracePt t="138487" x="9112250" y="2133600"/>
          <p14:tracePt t="138503" x="9137650" y="2139950"/>
          <p14:tracePt t="138506" x="9163050" y="2146300"/>
          <p14:tracePt t="138520" x="9182100" y="2152650"/>
          <p14:tracePt t="138538" x="9251950" y="2159000"/>
          <p14:tracePt t="138554" x="9334500" y="2159000"/>
          <p14:tracePt t="138571" x="9417050" y="2133600"/>
          <p14:tracePt t="138587" x="9505950" y="2108200"/>
          <p14:tracePt t="138604" x="9582150" y="2070100"/>
          <p14:tracePt t="138620" x="9639300" y="2032000"/>
          <p14:tracePt t="138637" x="9683750" y="2006600"/>
          <p14:tracePt t="138654" x="9715500" y="1968500"/>
          <p14:tracePt t="138670" x="9734550" y="1936750"/>
          <p14:tracePt t="138687" x="9766300" y="1873250"/>
          <p14:tracePt t="138703" x="9779000" y="1822450"/>
          <p14:tracePt t="138704" x="9798050" y="1771650"/>
          <p14:tracePt t="138721" x="9804400" y="1739900"/>
          <p14:tracePt t="138737" x="9829800" y="1651000"/>
          <p14:tracePt t="138754" x="9836150" y="1593850"/>
          <p14:tracePt t="138771" x="9842500" y="1568450"/>
          <p14:tracePt t="138772" x="9842500" y="1530350"/>
          <p14:tracePt t="138788" x="9848850" y="1447800"/>
          <p14:tracePt t="138804" x="9855200" y="1339850"/>
          <p14:tracePt t="138820" x="9855200" y="1289050"/>
          <p14:tracePt t="138837" x="9855200" y="1219200"/>
          <p14:tracePt t="138854" x="9855200" y="1181100"/>
          <p14:tracePt t="138870" x="9842500" y="1143000"/>
          <p14:tracePt t="138888" x="9836150" y="1098550"/>
          <p14:tracePt t="138904" x="9823450" y="1066800"/>
          <p14:tracePt t="138920" x="9810750" y="1041400"/>
          <p14:tracePt t="138937" x="9798050" y="1022350"/>
          <p14:tracePt t="138940" x="9791700" y="1022350"/>
          <p14:tracePt t="138954" x="9791700" y="1009650"/>
          <p14:tracePt t="138971" x="9779000" y="1003300"/>
          <p14:tracePt t="138987" x="9766300" y="996950"/>
          <p14:tracePt t="139004" x="9753600" y="984250"/>
          <p14:tracePt t="139021" x="9652000" y="971550"/>
          <p14:tracePt t="139038" x="9537700" y="971550"/>
          <p14:tracePt t="139055" x="9404350" y="971550"/>
          <p14:tracePt t="139071" x="9283700" y="971550"/>
          <p14:tracePt t="139088" x="9226550" y="971550"/>
          <p14:tracePt t="139104" x="9213850" y="971550"/>
          <p14:tracePt t="139231" x="0" y="0"/>
        </p14:tracePtLst>
        <p14:tracePtLst>
          <p14:tracePt t="155005" x="9061450" y="6438900"/>
          <p14:tracePt t="155078" x="9067800" y="6438900"/>
          <p14:tracePt t="155097" x="9080500" y="6438900"/>
          <p14:tracePt t="155107" x="9086850" y="6438900"/>
          <p14:tracePt t="155124" x="9131300" y="6438900"/>
          <p14:tracePt t="155140" x="9182100" y="6432550"/>
          <p14:tracePt t="155157" x="9251950" y="6426200"/>
          <p14:tracePt t="155174" x="9328150" y="6413500"/>
          <p14:tracePt t="155191" x="9423400" y="6394450"/>
          <p14:tracePt t="155207" x="9518650" y="6381750"/>
          <p14:tracePt t="155224" x="9632950" y="6362700"/>
          <p14:tracePt t="155242" x="9715500" y="6350000"/>
          <p14:tracePt t="155244" x="9740900" y="6343650"/>
          <p14:tracePt t="155258" x="9779000" y="6330950"/>
          <p14:tracePt t="155275" x="9823450" y="6324600"/>
          <p14:tracePt t="155278" x="9836150" y="6324600"/>
          <p14:tracePt t="155292" x="9855200" y="6311900"/>
          <p14:tracePt t="155308" x="9918700" y="6286500"/>
          <p14:tracePt t="155324" x="9931400" y="6280150"/>
          <p14:tracePt t="155341" x="10020300" y="6242050"/>
          <p14:tracePt t="155358" x="10064750" y="6223000"/>
          <p14:tracePt t="155375" x="10115550" y="6210300"/>
          <p14:tracePt t="155391" x="10179050" y="6184900"/>
          <p14:tracePt t="155408" x="10236200" y="6159500"/>
          <p14:tracePt t="155424" x="10287000" y="6140450"/>
          <p14:tracePt t="155441" x="10337800" y="6115050"/>
          <p14:tracePt t="155458" x="10401300" y="6070600"/>
          <p14:tracePt t="155475" x="10471150" y="6026150"/>
          <p14:tracePt t="155478" x="10515600" y="5988050"/>
          <p14:tracePt t="155492" x="10541000" y="5975350"/>
          <p14:tracePt t="155508" x="10598150" y="5937250"/>
          <p14:tracePt t="155511" x="10610850" y="5918200"/>
          <p14:tracePt t="155526" x="10623550" y="5905500"/>
          <p14:tracePt t="155542" x="10668000" y="5861050"/>
          <p14:tracePt t="155558" x="10706100" y="5803900"/>
          <p14:tracePt t="155575" x="10731500" y="5740400"/>
          <p14:tracePt t="155591" x="10737850" y="5702300"/>
          <p14:tracePt t="155608" x="10744200" y="5670550"/>
          <p14:tracePt t="155624" x="10750550" y="5607050"/>
          <p14:tracePt t="155641" x="10756900" y="5575300"/>
          <p14:tracePt t="155658" x="10756900" y="5499100"/>
          <p14:tracePt t="155675" x="10744200" y="5448300"/>
          <p14:tracePt t="155691" x="10731500" y="5397500"/>
          <p14:tracePt t="155708" x="10706100" y="5327650"/>
          <p14:tracePt t="155724" x="10687050" y="5289550"/>
          <p14:tracePt t="155742" x="10674350" y="5270500"/>
          <p14:tracePt t="155744" x="10674350" y="5257800"/>
          <p14:tracePt t="155758" x="10661650" y="5251450"/>
          <p14:tracePt t="155776" x="10636250" y="5219700"/>
          <p14:tracePt t="155791" x="10623550" y="5213350"/>
          <p14:tracePt t="155808" x="10591800" y="5187950"/>
          <p14:tracePt t="155825" x="10566400" y="5175250"/>
          <p14:tracePt t="155841" x="10521950" y="5156200"/>
          <p14:tracePt t="155858" x="10426700" y="5118100"/>
          <p14:tracePt t="155875" x="10369550" y="5099050"/>
          <p14:tracePt t="155891" x="10293350" y="5073650"/>
          <p14:tracePt t="155908" x="10185400" y="5054600"/>
          <p14:tracePt t="155925" x="10128250" y="5041900"/>
          <p14:tracePt t="155941" x="10071100" y="5035550"/>
          <p14:tracePt t="155958" x="9982200" y="5029200"/>
          <p14:tracePt t="155975" x="9937750" y="5029200"/>
          <p14:tracePt t="155992" x="9886950" y="5029200"/>
          <p14:tracePt t="155994" x="9848850" y="5035550"/>
          <p14:tracePt t="156009" x="9823450" y="5035550"/>
          <p14:tracePt t="156026" x="9696450" y="5067300"/>
          <p14:tracePt t="156027" x="9658350" y="5080000"/>
          <p14:tracePt t="156043" x="9613900" y="5092700"/>
          <p14:tracePt t="156058" x="9499600" y="5124450"/>
          <p14:tracePt t="156075" x="9423400" y="5143500"/>
          <p14:tracePt t="156092" x="9340850" y="5175250"/>
          <p14:tracePt t="156108" x="9315450" y="5187950"/>
          <p14:tracePt t="156125" x="9258300" y="5213350"/>
          <p14:tracePt t="156142" x="9226550" y="5232400"/>
          <p14:tracePt t="156158" x="9169400" y="5264150"/>
          <p14:tracePt t="156175" x="9144000" y="5283200"/>
          <p14:tracePt t="156192" x="9093200" y="5321300"/>
          <p14:tracePt t="156208" x="9061450" y="5346700"/>
          <p14:tracePt t="156226" x="9036050" y="5365750"/>
          <p14:tracePt t="156242" x="8966200" y="5410200"/>
          <p14:tracePt t="156244" x="8953500" y="5422900"/>
          <p14:tracePt t="156259" x="8928100" y="5435600"/>
          <p14:tracePt t="156261" x="8915400" y="5435600"/>
          <p14:tracePt t="156276" x="8883650" y="5467350"/>
          <p14:tracePt t="156292" x="8864600" y="5492750"/>
          <p14:tracePt t="156309" x="8839200" y="5524500"/>
          <p14:tracePt t="156326" x="8807450" y="5568950"/>
          <p14:tracePt t="156342" x="8794750" y="5600700"/>
          <p14:tracePt t="156358" x="8763000" y="5645150"/>
          <p14:tracePt t="156375" x="8750300" y="5689600"/>
          <p14:tracePt t="156392" x="8737600" y="5708650"/>
          <p14:tracePt t="156409" x="8737600" y="5740400"/>
          <p14:tracePt t="156425" x="8731250" y="5759450"/>
          <p14:tracePt t="156442" x="8724900" y="5810250"/>
          <p14:tracePt t="156459" x="8724900" y="5848350"/>
          <p14:tracePt t="156460" x="8724900" y="5899150"/>
          <p14:tracePt t="156475" x="8724900" y="5930900"/>
          <p14:tracePt t="156492" x="8737600" y="5981700"/>
          <p14:tracePt t="156494" x="8743950" y="6013450"/>
          <p14:tracePt t="156509" x="8750300" y="6032500"/>
          <p14:tracePt t="156526" x="8769350" y="6089650"/>
          <p14:tracePt t="156530" x="8775700" y="6102350"/>
          <p14:tracePt t="156543" x="8801100" y="6134100"/>
          <p14:tracePt t="156559" x="8813800" y="6159500"/>
          <p14:tracePt t="156576" x="8839200" y="6178550"/>
          <p14:tracePt t="156592" x="8851900" y="6184900"/>
          <p14:tracePt t="156609" x="8883650" y="6210300"/>
          <p14:tracePt t="156626" x="8915400" y="6223000"/>
          <p14:tracePt t="156642" x="8940800" y="6235700"/>
          <p14:tracePt t="156659" x="8978900" y="6248400"/>
          <p14:tracePt t="156676" x="8991600" y="6261100"/>
          <p14:tracePt t="156692" x="9029700" y="6273800"/>
          <p14:tracePt t="156695" x="9036050" y="6280150"/>
          <p14:tracePt t="156709" x="9048750" y="6286500"/>
          <p14:tracePt t="156727" x="9093200" y="6305550"/>
          <p14:tracePt t="156742" x="9137650" y="6318250"/>
          <p14:tracePt t="156760" x="9150350" y="6318250"/>
          <p14:tracePt t="156777" x="9201150" y="6330950"/>
          <p14:tracePt t="156793" x="9232900" y="6337300"/>
          <p14:tracePt t="156809" x="9264650" y="6343650"/>
          <p14:tracePt t="156826" x="9328150" y="6350000"/>
          <p14:tracePt t="156842" x="9366250" y="6356350"/>
          <p14:tracePt t="156859" x="9404350" y="6356350"/>
          <p14:tracePt t="156876" x="9455150" y="6356350"/>
          <p14:tracePt t="156893" x="9525000" y="6356350"/>
          <p14:tracePt t="156909" x="9569450" y="6356350"/>
          <p14:tracePt t="156926" x="9613900" y="6356350"/>
          <p14:tracePt t="156929" x="9639300" y="6356350"/>
          <p14:tracePt t="156943" x="9658350" y="6356350"/>
          <p14:tracePt t="156960" x="9702800" y="6356350"/>
          <p14:tracePt t="156962" x="9728200" y="6356350"/>
          <p14:tracePt t="156977" x="9772650" y="6356350"/>
          <p14:tracePt t="156993" x="9836150" y="6337300"/>
          <p14:tracePt t="157010" x="9893300" y="6318250"/>
          <p14:tracePt t="157026" x="9956800" y="6305550"/>
          <p14:tracePt t="157044" x="10007600" y="6286500"/>
          <p14:tracePt t="157059" x="10064750" y="6267450"/>
          <p14:tracePt t="157077" x="10121900" y="6254750"/>
          <p14:tracePt t="157093" x="10166350" y="6235700"/>
          <p14:tracePt t="157109" x="10217150" y="6210300"/>
          <p14:tracePt t="157126" x="10267950" y="6165850"/>
          <p14:tracePt t="157143" x="10331450" y="6127750"/>
          <p14:tracePt t="157160" x="10394950" y="6070600"/>
          <p14:tracePt t="157162" x="10420350" y="6045200"/>
          <p14:tracePt t="157176" x="10452100" y="6019800"/>
          <p14:tracePt t="157193" x="10515600" y="5975350"/>
          <p14:tracePt t="157195" x="10534650" y="5949950"/>
          <p14:tracePt t="157210" x="10579100" y="5918200"/>
          <p14:tracePt t="157227" x="10604500" y="5886450"/>
          <p14:tracePt t="157243" x="10629900" y="5861050"/>
          <p14:tracePt t="157260" x="10648950" y="5829300"/>
          <p14:tracePt t="157276" x="10668000" y="5797550"/>
          <p14:tracePt t="157293" x="10712450" y="5708650"/>
          <p14:tracePt t="157310" x="10737850" y="5670550"/>
          <p14:tracePt t="157326" x="10750550" y="5638800"/>
          <p14:tracePt t="157343" x="10763250" y="5607050"/>
          <p14:tracePt t="157360" x="10775950" y="5575300"/>
          <p14:tracePt t="157376" x="10795000" y="5524500"/>
          <p14:tracePt t="157393" x="10807700" y="5480050"/>
          <p14:tracePt t="157410" x="10807700" y="5441950"/>
          <p14:tracePt t="157427" x="10814050" y="5391150"/>
          <p14:tracePt t="157430" x="10814050" y="5372100"/>
          <p14:tracePt t="157444" x="10814050" y="5334000"/>
          <p14:tracePt t="157461" x="10814050" y="5308600"/>
          <p14:tracePt t="157477" x="10801350" y="5276850"/>
          <p14:tracePt t="157494" x="10795000" y="5251450"/>
          <p14:tracePt t="157511" x="10769600" y="5207000"/>
          <p14:tracePt t="157527" x="10756900" y="5187950"/>
          <p14:tracePt t="157544" x="10737850" y="5156200"/>
          <p14:tracePt t="157560" x="10687050" y="5111750"/>
          <p14:tracePt t="157577" x="10661650" y="5092700"/>
          <p14:tracePt t="157593" x="10629900" y="5073650"/>
          <p14:tracePt t="157610" x="10610850" y="5060950"/>
          <p14:tracePt t="157627" x="10560050" y="5041900"/>
          <p14:tracePt t="157644" x="10528300" y="5029200"/>
          <p14:tracePt t="157660" x="10490200" y="5016500"/>
          <p14:tracePt t="157677" x="10439400" y="4997450"/>
          <p14:tracePt t="157678" x="10414000" y="4997450"/>
          <p14:tracePt t="157694" x="10363200" y="4978400"/>
          <p14:tracePt t="157710" x="10312400" y="4965700"/>
          <p14:tracePt t="157727" x="10255250" y="4959350"/>
          <p14:tracePt t="157744" x="10185400" y="4953000"/>
          <p14:tracePt t="157761" x="10109200" y="4946650"/>
          <p14:tracePt t="157777" x="10026650" y="4946650"/>
          <p14:tracePt t="157794" x="9950450" y="4946650"/>
          <p14:tracePt t="157811" x="9893300" y="4946650"/>
          <p14:tracePt t="157827" x="9836150" y="4946650"/>
          <p14:tracePt t="157844" x="9791700" y="4946650"/>
          <p14:tracePt t="157860" x="9753600" y="4946650"/>
          <p14:tracePt t="157877" x="9709150" y="4965700"/>
          <p14:tracePt t="157878" x="9690100" y="4965700"/>
          <p14:tracePt t="157894" x="9664700" y="4972050"/>
          <p14:tracePt t="157910" x="9626600" y="4991100"/>
          <p14:tracePt t="157912" x="9601200" y="4997450"/>
          <p14:tracePt t="157927" x="9575800" y="5003800"/>
          <p14:tracePt t="157945" x="9531350" y="5022850"/>
          <p14:tracePt t="157961" x="9480550" y="5041900"/>
          <p14:tracePt t="157978" x="9429750" y="5080000"/>
          <p14:tracePt t="157994" x="9366250" y="5118100"/>
          <p14:tracePt t="158011" x="9328150" y="5143500"/>
          <p14:tracePt t="158027" x="9264650" y="5187950"/>
          <p14:tracePt t="158044" x="9201150" y="5232400"/>
          <p14:tracePt t="158061" x="9175750" y="5251450"/>
          <p14:tracePt t="158077" x="9150350" y="5270500"/>
          <p14:tracePt t="158094" x="9124950" y="5283200"/>
          <p14:tracePt t="158111" x="9105900" y="5295900"/>
          <p14:tracePt t="158113" x="9093200" y="5302250"/>
          <p14:tracePt t="158127" x="9086850" y="5314950"/>
          <p14:tracePt t="158144" x="9055100" y="5340350"/>
          <p14:tracePt t="158161" x="9029700" y="5372100"/>
          <p14:tracePt t="158178" x="8997950" y="5397500"/>
          <p14:tracePt t="158195" x="8959850" y="5441950"/>
          <p14:tracePt t="158211" x="8921750" y="5486400"/>
          <p14:tracePt t="158228" x="8890000" y="5530850"/>
          <p14:tracePt t="158244" x="8877300" y="5549900"/>
          <p14:tracePt t="158261" x="8851900" y="5588000"/>
          <p14:tracePt t="158278" x="8839200" y="5638800"/>
          <p14:tracePt t="158294" x="8813800" y="5689600"/>
          <p14:tracePt t="158311" x="8794750" y="5753100"/>
          <p14:tracePt t="158328" x="8794750" y="5784850"/>
          <p14:tracePt t="158344" x="8782050" y="5848350"/>
          <p14:tracePt t="158346" x="8782050" y="5886450"/>
          <p14:tracePt t="158361" x="8782050" y="5911850"/>
          <p14:tracePt t="158378" x="8782050" y="5962650"/>
          <p14:tracePt t="158394" x="8782050" y="6007100"/>
          <p14:tracePt t="158411" x="8782050" y="6045200"/>
          <p14:tracePt t="158429" x="8801100" y="6096000"/>
          <p14:tracePt t="158445" x="8820150" y="6140450"/>
          <p14:tracePt t="158461" x="8845550" y="6191250"/>
          <p14:tracePt t="158478" x="8870950" y="6223000"/>
          <p14:tracePt t="158495" x="8890000" y="6248400"/>
          <p14:tracePt t="158511" x="8902700" y="6267450"/>
          <p14:tracePt t="158528" x="8928100" y="6286500"/>
          <p14:tracePt t="158545" x="8947150" y="6311900"/>
          <p14:tracePt t="158561" x="8978900" y="6337300"/>
          <p14:tracePt t="158578" x="9010650" y="6362700"/>
          <p14:tracePt t="158595" x="9023350" y="6369050"/>
          <p14:tracePt t="158612" x="9067800" y="6394450"/>
          <p14:tracePt t="158613" x="9086850" y="6400800"/>
          <p14:tracePt t="158628" x="9118600" y="6413500"/>
          <p14:tracePt t="158645" x="9163050" y="6419850"/>
          <p14:tracePt t="158661" x="9213850" y="6426200"/>
          <p14:tracePt t="158679" x="9277350" y="6426200"/>
          <p14:tracePt t="158695" x="9334500" y="6426200"/>
          <p14:tracePt t="158712" x="9448800" y="6419850"/>
          <p14:tracePt t="158729" x="9525000" y="6407150"/>
          <p14:tracePt t="158745" x="9664700" y="6388100"/>
          <p14:tracePt t="158762" x="9747250" y="6375400"/>
          <p14:tracePt t="158778" x="9886950" y="6350000"/>
          <p14:tracePt t="158795" x="9956800" y="6337300"/>
          <p14:tracePt t="158812" x="10020300" y="6324600"/>
          <p14:tracePt t="158828" x="10109200" y="6299200"/>
          <p14:tracePt t="158845" x="10147300" y="6286500"/>
          <p14:tracePt t="158847" x="10160000" y="6280150"/>
          <p14:tracePt t="158862" x="10204450" y="6248400"/>
          <p14:tracePt t="158878" x="10236200" y="6223000"/>
          <p14:tracePt t="158895" x="10267950" y="6184900"/>
          <p14:tracePt t="158912" x="10299700" y="6153150"/>
          <p14:tracePt t="158929" x="10331450" y="6127750"/>
          <p14:tracePt t="158945" x="10369550" y="6083300"/>
          <p14:tracePt t="158962" x="10414000" y="6026150"/>
          <p14:tracePt t="158979" x="10445750" y="5988050"/>
          <p14:tracePt t="158996" x="10483850" y="5943600"/>
          <p14:tracePt t="159012" x="10521950" y="5892800"/>
          <p14:tracePt t="159029" x="10553700" y="5848350"/>
          <p14:tracePt t="159030" x="10572750" y="5822950"/>
          <p14:tracePt t="159045" x="10585450" y="5797550"/>
          <p14:tracePt t="159062" x="10604500" y="5740400"/>
          <p14:tracePt t="159079" x="10623550" y="5676900"/>
          <p14:tracePt t="159095" x="10636250" y="5600700"/>
          <p14:tracePt t="159096" x="10642600" y="5568950"/>
          <p14:tracePt t="159112" x="10648950" y="5530850"/>
          <p14:tracePt t="159129" x="10648950" y="5505450"/>
          <p14:tracePt t="159145" x="10648950" y="5441950"/>
          <p14:tracePt t="159162" x="10636250" y="5397500"/>
          <p14:tracePt t="159179" x="10610850" y="5321300"/>
          <p14:tracePt t="159196" x="10579100" y="5264150"/>
          <p14:tracePt t="159212" x="10566400" y="5238750"/>
          <p14:tracePt t="159229" x="10553700" y="5219700"/>
          <p14:tracePt t="159245" x="10547350" y="5213350"/>
          <p14:tracePt t="159262" x="10541000" y="5213350"/>
          <p14:tracePt t="159298" x="0" y="0"/>
        </p14:tracePtLst>
        <p14:tracePtLst>
          <p14:tracePt t="159831" x="9823450" y="2152650"/>
          <p14:tracePt t="159838" x="9836150" y="2152650"/>
          <p14:tracePt t="159846" x="9848850" y="2159000"/>
          <p14:tracePt t="159863" x="9886950" y="2171700"/>
          <p14:tracePt t="159880" x="9944100" y="2171700"/>
          <p14:tracePt t="159896" x="10020300" y="2178050"/>
          <p14:tracePt t="159913" x="10096500" y="2178050"/>
          <p14:tracePt t="159930" x="10172700" y="2178050"/>
          <p14:tracePt t="159947" x="10280650" y="2171700"/>
          <p14:tracePt t="159963" x="10363200" y="2159000"/>
          <p14:tracePt t="159980" x="10445750" y="2139950"/>
          <p14:tracePt t="159996" x="10534650" y="2101850"/>
          <p14:tracePt t="159998" x="10579100" y="2082800"/>
          <p14:tracePt t="160013" x="10629900" y="2051050"/>
          <p14:tracePt t="160030" x="10712450" y="1987550"/>
          <p14:tracePt t="160046" x="10769600" y="1917700"/>
          <p14:tracePt t="160063" x="10801350" y="1866900"/>
          <p14:tracePt t="160080" x="10852150" y="1803400"/>
          <p14:tracePt t="160097" x="10883900" y="1752600"/>
          <p14:tracePt t="160113" x="10915650" y="1695450"/>
          <p14:tracePt t="160130" x="10953750" y="1625600"/>
          <p14:tracePt t="160147" x="10985500" y="1568450"/>
          <p14:tracePt t="160164" x="11004550" y="1511300"/>
          <p14:tracePt t="160166" x="11010900" y="1479550"/>
          <p14:tracePt t="160180" x="11010900" y="1466850"/>
          <p14:tracePt t="160197" x="11010900" y="1422400"/>
          <p14:tracePt t="160214" x="11010900" y="1384300"/>
          <p14:tracePt t="160230" x="11004550" y="1358900"/>
          <p14:tracePt t="160232" x="10998200" y="1346200"/>
          <p14:tracePt t="160247" x="10998200" y="1339850"/>
          <p14:tracePt t="160264" x="10991850" y="1314450"/>
          <p14:tracePt t="160280" x="10966450" y="1276350"/>
          <p14:tracePt t="160297" x="10953750" y="1257300"/>
          <p14:tracePt t="160314" x="10922000" y="1231900"/>
          <p14:tracePt t="160330" x="10902950" y="1212850"/>
          <p14:tracePt t="160347" x="10864850" y="1193800"/>
          <p14:tracePt t="160364" x="10839450" y="1181100"/>
          <p14:tracePt t="160380" x="10782300" y="1174750"/>
          <p14:tracePt t="160397" x="10744200" y="1162050"/>
          <p14:tracePt t="160414" x="10693400" y="1149350"/>
          <p14:tracePt t="160417" x="10674350" y="1149350"/>
          <p14:tracePt t="160431" x="10610850" y="1143000"/>
          <p14:tracePt t="160448" x="10553700" y="1136650"/>
          <p14:tracePt t="160464" x="10502900" y="1136650"/>
          <p14:tracePt t="160466" x="10483850" y="1136650"/>
          <p14:tracePt t="160481" x="10458450" y="1136650"/>
          <p14:tracePt t="160483" x="10433050" y="1136650"/>
          <p14:tracePt t="160497" x="10414000" y="1136650"/>
          <p14:tracePt t="160514" x="10299700" y="1155700"/>
          <p14:tracePt t="160531" x="10255250" y="1181100"/>
          <p14:tracePt t="160547" x="10210800" y="1193800"/>
          <p14:tracePt t="160564" x="10179050" y="1206500"/>
          <p14:tracePt t="160581" x="10153650" y="1225550"/>
          <p14:tracePt t="160597" x="10121900" y="1250950"/>
          <p14:tracePt t="160614" x="10096500" y="1282700"/>
          <p14:tracePt t="160631" x="10045700" y="1333500"/>
          <p14:tracePt t="160648" x="9988550" y="1397000"/>
          <p14:tracePt t="160665" x="9956800" y="1441450"/>
          <p14:tracePt t="160681" x="9918700" y="1504950"/>
          <p14:tracePt t="160682" x="9912350" y="1511300"/>
          <p14:tracePt t="160698" x="9886950" y="1549400"/>
          <p14:tracePt t="160714" x="9874250" y="1574800"/>
          <p14:tracePt t="160731" x="9867900" y="1600200"/>
          <p14:tracePt t="160747" x="9867900" y="1612900"/>
          <p14:tracePt t="160748" x="9861550" y="1638300"/>
          <p14:tracePt t="160764" x="9861550" y="1689100"/>
          <p14:tracePt t="160781" x="9861550" y="1752600"/>
          <p14:tracePt t="160797" x="9861550" y="1816100"/>
          <p14:tracePt t="160814" x="9880600" y="1854200"/>
          <p14:tracePt t="160831" x="9906000" y="1917700"/>
          <p14:tracePt t="160847" x="9931400" y="1962150"/>
          <p14:tracePt t="160864" x="9963150" y="2006600"/>
          <p14:tracePt t="160881" x="9982200" y="2032000"/>
          <p14:tracePt t="160898" x="10033000" y="2089150"/>
          <p14:tracePt t="160914" x="10077450" y="2114550"/>
          <p14:tracePt t="160916" x="10134600" y="2146300"/>
          <p14:tracePt t="160931" x="10147300" y="2159000"/>
          <p14:tracePt t="160948" x="10185400" y="2178050"/>
          <p14:tracePt t="160949" x="10204450" y="2184400"/>
          <p14:tracePt t="160965" x="10248900" y="2197100"/>
          <p14:tracePt t="160981" x="10280650" y="2197100"/>
          <p14:tracePt t="160997" x="10344150" y="2203450"/>
          <p14:tracePt t="161015" x="10394950" y="2203450"/>
          <p14:tracePt t="161031" x="10445750" y="2203450"/>
          <p14:tracePt t="161048" x="10528300" y="2197100"/>
          <p14:tracePt t="161064" x="10655300" y="2159000"/>
          <p14:tracePt t="161081" x="10706100" y="2127250"/>
          <p14:tracePt t="161098" x="10756900" y="2070100"/>
          <p14:tracePt t="161114" x="10775950" y="2032000"/>
          <p14:tracePt t="161131" x="10782300" y="2006600"/>
          <p14:tracePt t="161148" x="10782300" y="1987550"/>
          <p14:tracePt t="161216" x="0" y="0"/>
        </p14:tracePtLst>
        <p14:tracePtLst>
          <p14:tracePt t="162655" x="10045700" y="2222500"/>
          <p14:tracePt t="162689" x="10052050" y="2222500"/>
          <p14:tracePt t="162700" x="10064750" y="2222500"/>
          <p14:tracePt t="162716" x="10102850" y="2222500"/>
          <p14:tracePt t="162733" x="10160000" y="2222500"/>
          <p14:tracePt t="162750" x="10217150" y="2203450"/>
          <p14:tracePt t="162766" x="10306050" y="2178050"/>
          <p14:tracePt t="162783" x="10401300" y="2146300"/>
          <p14:tracePt t="162800" x="10502900" y="2114550"/>
          <p14:tracePt t="162816" x="10572750" y="2082800"/>
          <p14:tracePt t="162833" x="10642600" y="2044700"/>
          <p14:tracePt t="162850" x="10693400" y="2006600"/>
          <p14:tracePt t="162867" x="10744200" y="1943100"/>
          <p14:tracePt t="162884" x="10782300" y="1892300"/>
          <p14:tracePt t="162900" x="10814050" y="1816100"/>
          <p14:tracePt t="162917" x="10845800" y="1746250"/>
          <p14:tracePt t="162933" x="10871200" y="1670050"/>
          <p14:tracePt t="162951" x="10890250" y="1574800"/>
          <p14:tracePt t="162967" x="10896600" y="1479550"/>
          <p14:tracePt t="162984" x="10896600" y="1416050"/>
          <p14:tracePt t="163000" x="10890250" y="1327150"/>
          <p14:tracePt t="163017" x="10877550" y="1276350"/>
          <p14:tracePt t="163033" x="10871200" y="1238250"/>
          <p14:tracePt t="163050" x="10852150" y="1212850"/>
          <p14:tracePt t="163067" x="10839450" y="1181100"/>
          <p14:tracePt t="163083" x="10826750" y="1162050"/>
          <p14:tracePt t="163101" x="10801350" y="1136650"/>
          <p14:tracePt t="163117" x="10769600" y="1117600"/>
          <p14:tracePt t="163134" x="10718800" y="1092200"/>
          <p14:tracePt t="163136" x="10706100" y="1079500"/>
          <p14:tracePt t="163150" x="10661650" y="1066800"/>
          <p14:tracePt t="163167" x="10579100" y="1047750"/>
          <p14:tracePt t="163169" x="10553700" y="1041400"/>
          <p14:tracePt t="163184" x="10528300" y="1041400"/>
          <p14:tracePt t="163201" x="10414000" y="1035050"/>
          <p14:tracePt t="163217" x="10325100" y="1035050"/>
          <p14:tracePt t="163234" x="10287000" y="1047750"/>
          <p14:tracePt t="163250" x="10217150" y="1066800"/>
          <p14:tracePt t="163267" x="10179050" y="1085850"/>
          <p14:tracePt t="163284" x="10115550" y="1117600"/>
          <p14:tracePt t="163301" x="10083800" y="1136650"/>
          <p14:tracePt t="163317" x="10052050" y="1155700"/>
          <p14:tracePt t="163334" x="9988550" y="1212850"/>
          <p14:tracePt t="163351" x="9950450" y="1263650"/>
          <p14:tracePt t="163368" x="9899650" y="1314450"/>
          <p14:tracePt t="163384" x="9867900" y="1365250"/>
          <p14:tracePt t="163401" x="9836150" y="1416050"/>
          <p14:tracePt t="163418" x="9823450" y="1447800"/>
          <p14:tracePt t="163419" x="9817100" y="1479550"/>
          <p14:tracePt t="163434" x="9804400" y="1504950"/>
          <p14:tracePt t="163451" x="9798050" y="1574800"/>
          <p14:tracePt t="163468" x="9798050" y="1638300"/>
          <p14:tracePt t="163484" x="9798050" y="1714500"/>
          <p14:tracePt t="163501" x="9798050" y="1752600"/>
          <p14:tracePt t="163517" x="9810750" y="1828800"/>
          <p14:tracePt t="163534" x="9829800" y="1879600"/>
          <p14:tracePt t="163551" x="9861550" y="1962150"/>
          <p14:tracePt t="163568" x="9880600" y="1993900"/>
          <p14:tracePt t="163584" x="9893300" y="2019300"/>
          <p14:tracePt t="163601" x="9918700" y="2057400"/>
          <p14:tracePt t="163618" x="9937750" y="2070100"/>
          <p14:tracePt t="163634" x="9956800" y="2082800"/>
          <p14:tracePt t="163651" x="10007600" y="2108200"/>
          <p14:tracePt t="163653" x="10033000" y="2114550"/>
          <p14:tracePt t="163668" x="10052050" y="2120900"/>
          <p14:tracePt t="163685" x="10185400" y="2146300"/>
          <p14:tracePt t="163701" x="10274300" y="2159000"/>
          <p14:tracePt t="163718" x="10312400" y="2159000"/>
          <p14:tracePt t="163734" x="10382250" y="2159000"/>
          <p14:tracePt t="163751" x="10445750" y="2159000"/>
          <p14:tracePt t="163768" x="10477500" y="2159000"/>
          <p14:tracePt t="163784" x="10541000" y="2152650"/>
          <p14:tracePt t="163801" x="10591800" y="2127250"/>
          <p14:tracePt t="163818" x="10617200" y="2114550"/>
          <p14:tracePt t="163834" x="10661650" y="2082800"/>
          <p14:tracePt t="163851" x="10674350" y="2070100"/>
          <p14:tracePt t="163853" x="10687050" y="2057400"/>
          <p14:tracePt t="163868" x="10699750" y="2044700"/>
          <p14:tracePt t="163886" x="10706100" y="2025650"/>
          <p14:tracePt t="164026" x="0" y="0"/>
        </p14:tracePtLst>
        <p14:tracePtLst>
          <p14:tracePt t="185142" x="1606550" y="3517900"/>
          <p14:tracePt t="185192" x="1612900" y="3517900"/>
          <p14:tracePt t="185211" x="1651000" y="3517900"/>
          <p14:tracePt t="185213" x="1682750" y="3517900"/>
          <p14:tracePt t="185228" x="1778000" y="3517900"/>
          <p14:tracePt t="185244" x="1879600" y="3517900"/>
          <p14:tracePt t="185261" x="2000250" y="3524250"/>
          <p14:tracePt t="185277" x="2127250" y="3530600"/>
          <p14:tracePt t="185295" x="2254250" y="3536950"/>
          <p14:tracePt t="185311" x="2343150" y="3536950"/>
          <p14:tracePt t="185327" x="2419350" y="3536950"/>
          <p14:tracePt t="185344" x="2482850" y="3524250"/>
          <p14:tracePt t="185361" x="2540000" y="3511550"/>
          <p14:tracePt t="185378" x="2590800" y="3479800"/>
          <p14:tracePt t="185380" x="2622550" y="3454400"/>
          <p14:tracePt t="185394" x="2647950" y="3441700"/>
          <p14:tracePt t="185411" x="2717800" y="3384550"/>
          <p14:tracePt t="185412" x="2755900" y="3359150"/>
          <p14:tracePt t="185428" x="2825750" y="3308350"/>
          <p14:tracePt t="185444" x="2870200" y="3270250"/>
          <p14:tracePt t="185461" x="2933700" y="3200400"/>
          <p14:tracePt t="185478" x="2978150" y="3136900"/>
          <p14:tracePt t="185495" x="3028950" y="3035300"/>
          <p14:tracePt t="185511" x="3060700" y="2971800"/>
          <p14:tracePt t="185528" x="3079750" y="2914650"/>
          <p14:tracePt t="185545" x="3105150" y="2838450"/>
          <p14:tracePt t="185561" x="3117850" y="2768600"/>
          <p14:tracePt t="185578" x="3136900" y="2679700"/>
          <p14:tracePt t="185595" x="3149600" y="2584450"/>
          <p14:tracePt t="185611" x="3155950" y="2495550"/>
          <p14:tracePt t="185614" x="3155950" y="2470150"/>
          <p14:tracePt t="185628" x="3162300" y="2400300"/>
          <p14:tracePt t="185644" x="3162300" y="2355850"/>
          <p14:tracePt t="185646" x="3162300" y="2298700"/>
          <p14:tracePt t="185661" x="3162300" y="2254250"/>
          <p14:tracePt t="185678" x="3155950" y="2171700"/>
          <p14:tracePt t="185695" x="3130550" y="2101850"/>
          <p14:tracePt t="185712" x="3117850" y="2063750"/>
          <p14:tracePt t="185728" x="3079750" y="2000250"/>
          <p14:tracePt t="185745" x="3054350" y="1955800"/>
          <p14:tracePt t="185761" x="2984500" y="1879600"/>
          <p14:tracePt t="185778" x="2933700" y="1828800"/>
          <p14:tracePt t="185795" x="2882900" y="1778000"/>
          <p14:tracePt t="185811" x="2787650" y="1701800"/>
          <p14:tracePt t="185828" x="2705100" y="1657350"/>
          <p14:tracePt t="185845" x="2641600" y="1631950"/>
          <p14:tracePt t="185862" x="2578100" y="1612900"/>
          <p14:tracePt t="185878" x="2514600" y="1593850"/>
          <p14:tracePt t="185880" x="2495550" y="1593850"/>
          <p14:tracePt t="185895" x="2444750" y="1581150"/>
          <p14:tracePt t="185912" x="2330450" y="1555750"/>
          <p14:tracePt t="185928" x="2228850" y="1536700"/>
          <p14:tracePt t="185945" x="2178050" y="1524000"/>
          <p14:tracePt t="185962" x="2101850" y="1511300"/>
          <p14:tracePt t="185979" x="2032000" y="1504950"/>
          <p14:tracePt t="185995" x="1993900" y="1504950"/>
          <p14:tracePt t="186012" x="1917700" y="1504950"/>
          <p14:tracePt t="186029" x="1822450" y="1524000"/>
          <p14:tracePt t="186045" x="1714500" y="1555750"/>
          <p14:tracePt t="186062" x="1606550" y="1600200"/>
          <p14:tracePt t="186078" x="1498600" y="1644650"/>
          <p14:tracePt t="186095" x="1422400" y="1695450"/>
          <p14:tracePt t="186112" x="1371600" y="1739900"/>
          <p14:tracePt t="186114" x="1358900" y="1752600"/>
          <p14:tracePt t="186128" x="1333500" y="1784350"/>
          <p14:tracePt t="186145" x="1301750" y="1860550"/>
          <p14:tracePt t="186162" x="1282700" y="1917700"/>
          <p14:tracePt t="186178" x="1257300" y="2038350"/>
          <p14:tracePt t="186195" x="1244600" y="2184400"/>
          <p14:tracePt t="186213" x="1231900" y="2266950"/>
          <p14:tracePt t="186229" x="1231900" y="2393950"/>
          <p14:tracePt t="186245" x="1231900" y="2470150"/>
          <p14:tracePt t="186262" x="1231900" y="2597150"/>
          <p14:tracePt t="186279" x="1231900" y="2673350"/>
          <p14:tracePt t="186296" x="1263650" y="2806700"/>
          <p14:tracePt t="186312" x="1308100" y="2933700"/>
          <p14:tracePt t="186314" x="1327150" y="2990850"/>
          <p14:tracePt t="186329" x="1352550" y="3048000"/>
          <p14:tracePt t="186345" x="1397000" y="3143250"/>
          <p14:tracePt t="186362" x="1441450" y="3194050"/>
          <p14:tracePt t="186379" x="1492250" y="3257550"/>
          <p14:tracePt t="186396" x="1619250" y="3371850"/>
          <p14:tracePt t="186412" x="1746250" y="3454400"/>
          <p14:tracePt t="186429" x="1835150" y="3492500"/>
          <p14:tracePt t="186446" x="1924050" y="3517900"/>
          <p14:tracePt t="186463" x="2044700" y="3524250"/>
          <p14:tracePt t="186480" x="2203450" y="3517900"/>
          <p14:tracePt t="186496" x="2336800" y="3486150"/>
          <p14:tracePt t="186513" x="2451100" y="3460750"/>
          <p14:tracePt t="186529" x="2540000" y="3435350"/>
          <p14:tracePt t="186546" x="2603500" y="3422650"/>
          <p14:tracePt t="186562" x="2667000" y="3390900"/>
          <p14:tracePt t="186564" x="2679700" y="3384550"/>
          <p14:tracePt t="186579" x="2717800" y="3371850"/>
          <p14:tracePt t="186596" x="2794000" y="3327400"/>
          <p14:tracePt t="186612" x="2832100" y="3308350"/>
          <p14:tracePt t="186629" x="2908300" y="3257550"/>
          <p14:tracePt t="186646" x="2971800" y="3187700"/>
          <p14:tracePt t="186662" x="2997200" y="3143250"/>
          <p14:tracePt t="186679" x="3035300" y="3073400"/>
          <p14:tracePt t="186696" x="3067050" y="2990850"/>
          <p14:tracePt t="186713" x="3086100" y="2901950"/>
          <p14:tracePt t="186729" x="3092450" y="2844800"/>
          <p14:tracePt t="186746" x="3105150" y="2787650"/>
          <p14:tracePt t="186763" x="3105150" y="2749550"/>
          <p14:tracePt t="186779" x="3111500" y="2705100"/>
          <p14:tracePt t="186796" x="3111500" y="2660650"/>
          <p14:tracePt t="186798" x="3111500" y="2622550"/>
          <p14:tracePt t="186813" x="3105150" y="2578100"/>
          <p14:tracePt t="186830" x="3092450" y="2489200"/>
          <p14:tracePt t="186846" x="3073400" y="2419350"/>
          <p14:tracePt t="186863" x="3060700" y="2349500"/>
          <p14:tracePt t="186879" x="3048000" y="2286000"/>
          <p14:tracePt t="186896" x="3041650" y="2247900"/>
          <p14:tracePt t="186913" x="3028950" y="2178050"/>
          <p14:tracePt t="186929" x="3003550" y="2120900"/>
          <p14:tracePt t="186947" x="2990850" y="2082800"/>
          <p14:tracePt t="186963" x="2959100" y="2038350"/>
          <p14:tracePt t="186980" x="2940050" y="2006600"/>
          <p14:tracePt t="186996" x="2927350" y="1993900"/>
          <p14:tracePt t="187013" x="2914650" y="1981200"/>
          <p14:tracePt t="187030" x="2895600" y="1974850"/>
          <p14:tracePt t="187032" x="2882900" y="1968500"/>
          <p14:tracePt t="187046" x="2870200" y="1962150"/>
          <p14:tracePt t="187063" x="2794000" y="1936750"/>
          <p14:tracePt t="187064" x="2762250" y="1930400"/>
          <p14:tracePt t="187080" x="2711450" y="1917700"/>
          <p14:tracePt t="187096" x="2603500" y="1905000"/>
          <p14:tracePt t="187113" x="2540000" y="1898650"/>
          <p14:tracePt t="187130" x="2489200" y="1898650"/>
          <p14:tracePt t="187146" x="2425700" y="1898650"/>
          <p14:tracePt t="187163" x="2336800" y="1924050"/>
          <p14:tracePt t="187180" x="2159000" y="1974850"/>
          <p14:tracePt t="187197" x="2063750" y="1993900"/>
          <p14:tracePt t="187213" x="1962150" y="2012950"/>
          <p14:tracePt t="187230" x="1866900" y="2025650"/>
          <p14:tracePt t="187246" x="1784350" y="2044700"/>
          <p14:tracePt t="187263" x="1720850" y="2063750"/>
          <p14:tracePt t="187280" x="1682750" y="2082800"/>
          <p14:tracePt t="187297" x="1644650" y="2108200"/>
          <p14:tracePt t="187298" x="1638300" y="2114550"/>
          <p14:tracePt t="187313" x="1600200" y="2152650"/>
          <p14:tracePt t="187330" x="1562100" y="2209800"/>
          <p14:tracePt t="187347" x="1524000" y="2266950"/>
          <p14:tracePt t="187364" x="1492250" y="2311400"/>
          <p14:tracePt t="187380" x="1454150" y="2387600"/>
          <p14:tracePt t="187397" x="1441450" y="2425700"/>
          <p14:tracePt t="187414" x="1416050" y="2501900"/>
          <p14:tracePt t="187431" x="1409700" y="2546350"/>
          <p14:tracePt t="187435" x="1403350" y="2616200"/>
          <p14:tracePt t="187448" x="1403350" y="2641600"/>
          <p14:tracePt t="187464" x="1403350" y="2698750"/>
          <p14:tracePt t="187480" x="1403350" y="2806700"/>
          <p14:tracePt t="187497" x="1422400" y="2870200"/>
          <p14:tracePt t="187514" x="1441450" y="2933700"/>
          <p14:tracePt t="187532" x="1466850" y="2984500"/>
          <p14:tracePt t="187536" x="1504950" y="3048000"/>
          <p14:tracePt t="187547" x="1517650" y="3067050"/>
          <p14:tracePt t="187564" x="1568450" y="3143250"/>
          <p14:tracePt t="187580" x="1619250" y="3194050"/>
          <p14:tracePt t="187597" x="1714500" y="3270250"/>
          <p14:tracePt t="187614" x="1771650" y="3302000"/>
          <p14:tracePt t="187630" x="1879600" y="3333750"/>
          <p14:tracePt t="187647" x="1943100" y="3346450"/>
          <p14:tracePt t="187664" x="2057400" y="3346450"/>
          <p14:tracePt t="187681" x="2133600" y="3346450"/>
          <p14:tracePt t="187698" x="2254250" y="3346450"/>
          <p14:tracePt t="187700" x="2298700" y="3340100"/>
          <p14:tracePt t="187714" x="2336800" y="3333750"/>
          <p14:tracePt t="187730" x="2489200" y="3302000"/>
          <p14:tracePt t="187747" x="2565400" y="3282950"/>
          <p14:tracePt t="187764" x="2660650" y="3251200"/>
          <p14:tracePt t="187781" x="2730500" y="3213100"/>
          <p14:tracePt t="187783" x="2825750" y="3168650"/>
          <p14:tracePt t="187797" x="2882900" y="3124200"/>
          <p14:tracePt t="187814" x="2933700" y="3098800"/>
          <p14:tracePt t="187831" x="2971800" y="3067050"/>
          <p14:tracePt t="187847" x="2997200" y="3035300"/>
          <p14:tracePt t="187864" x="3035300" y="2971800"/>
          <p14:tracePt t="187881" x="3060700" y="2927350"/>
          <p14:tracePt t="187897" x="3092450" y="2825750"/>
          <p14:tracePt t="187914" x="3098800" y="2774950"/>
          <p14:tracePt t="187931" x="3105150" y="2679700"/>
          <p14:tracePt t="187948" x="3105150" y="2641600"/>
          <p14:tracePt t="187949" x="3105150" y="2616200"/>
          <p14:tracePt t="187964" x="3105150" y="2565400"/>
          <p14:tracePt t="187981" x="3092450" y="2527300"/>
          <p14:tracePt t="187982" x="3086100" y="2501900"/>
          <p14:tracePt t="187998" x="3054350" y="2438400"/>
          <p14:tracePt t="188015" x="3041650" y="2406650"/>
          <p14:tracePt t="188031" x="3028950" y="2400300"/>
          <p14:tracePt t="188048" x="3009900" y="2368550"/>
          <p14:tracePt t="188153" x="0" y="0"/>
        </p14:tracePtLst>
        <p14:tracePtLst>
          <p14:tracePt t="191383" x="4089400" y="3390900"/>
          <p14:tracePt t="191388" x="4121150" y="3397250"/>
          <p14:tracePt t="191402" x="4165600" y="3403600"/>
          <p14:tracePt t="191419" x="4489450" y="3409950"/>
          <p14:tracePt t="191435" x="4819650" y="3409950"/>
          <p14:tracePt t="191452" x="5067300" y="3409950"/>
          <p14:tracePt t="191468" x="5308600" y="3397250"/>
          <p14:tracePt t="191485" x="5454650" y="3384550"/>
          <p14:tracePt t="191502" x="5600700" y="3359150"/>
          <p14:tracePt t="191518" x="5657850" y="3327400"/>
          <p14:tracePt t="191535" x="5695950" y="3295650"/>
          <p14:tracePt t="191552" x="5721350" y="3244850"/>
          <p14:tracePt t="191568" x="5740400" y="3200400"/>
          <p14:tracePt t="191585" x="5765800" y="3136900"/>
          <p14:tracePt t="191602" x="5803900" y="3073400"/>
          <p14:tracePt t="191620" x="5829300" y="3028950"/>
          <p14:tracePt t="191636" x="5873750" y="2952750"/>
          <p14:tracePt t="191653" x="5899150" y="2914650"/>
          <p14:tracePt t="191669" x="5924550" y="2857500"/>
          <p14:tracePt t="191685" x="5949950" y="2794000"/>
          <p14:tracePt t="191702" x="5981700" y="2692400"/>
          <p14:tracePt t="191719" x="5994400" y="2628900"/>
          <p14:tracePt t="191735" x="6007100" y="2533650"/>
          <p14:tracePt t="191752" x="6013450" y="2457450"/>
          <p14:tracePt t="191769" x="6013450" y="2387600"/>
          <p14:tracePt t="191785" x="6013450" y="2292350"/>
          <p14:tracePt t="191802" x="6013450" y="2222500"/>
          <p14:tracePt t="191819" x="6007100" y="2152650"/>
          <p14:tracePt t="191835" x="5994400" y="2089150"/>
          <p14:tracePt t="191853" x="5975350" y="2025650"/>
          <p14:tracePt t="191855" x="5969000" y="2006600"/>
          <p14:tracePt t="191869" x="5949950" y="1962150"/>
          <p14:tracePt t="191886" x="5911850" y="1898650"/>
          <p14:tracePt t="191903" x="5873750" y="1847850"/>
          <p14:tracePt t="191919" x="5854700" y="1822450"/>
          <p14:tracePt t="191936" x="5803900" y="1758950"/>
          <p14:tracePt t="191952" x="5753100" y="1701800"/>
          <p14:tracePt t="191969" x="5715000" y="1670050"/>
          <p14:tracePt t="191986" x="5638800" y="1625600"/>
          <p14:tracePt t="192002" x="5594350" y="1600200"/>
          <p14:tracePt t="192019" x="5511800" y="1562100"/>
          <p14:tracePt t="192036" x="5467350" y="1543050"/>
          <p14:tracePt t="192052" x="5429250" y="1524000"/>
          <p14:tracePt t="192056" x="5384800" y="1504950"/>
          <p14:tracePt t="192069" x="5365750" y="1504950"/>
          <p14:tracePt t="192086" x="5321300" y="1504950"/>
          <p14:tracePt t="192103" x="5219700" y="1504950"/>
          <p14:tracePt t="192105" x="5181600" y="1504950"/>
          <p14:tracePt t="192119" x="5137150" y="1504950"/>
          <p14:tracePt t="192137" x="4889500" y="1549400"/>
          <p14:tracePt t="192153" x="4711700" y="1568450"/>
          <p14:tracePt t="192169" x="4572000" y="1593850"/>
          <p14:tracePt t="192186" x="4445000" y="1619250"/>
          <p14:tracePt t="192203" x="4337050" y="1644650"/>
          <p14:tracePt t="192219" x="4241800" y="1676400"/>
          <p14:tracePt t="192237" x="4191000" y="1701800"/>
          <p14:tracePt t="192253" x="4114800" y="1746250"/>
          <p14:tracePt t="192269" x="4032250" y="1797050"/>
          <p14:tracePt t="192286" x="3981450" y="1828800"/>
          <p14:tracePt t="192303" x="3879850" y="1898650"/>
          <p14:tracePt t="192305" x="3854450" y="1924050"/>
          <p14:tracePt t="192320" x="3778250" y="1987550"/>
          <p14:tracePt t="192336" x="3740150" y="2025650"/>
          <p14:tracePt t="192353" x="3683000" y="2101850"/>
          <p14:tracePt t="192370" x="3657600" y="2152650"/>
          <p14:tracePt t="192387" x="3651250" y="2228850"/>
          <p14:tracePt t="192403" x="3644900" y="2273300"/>
          <p14:tracePt t="192420" x="3644900" y="2311400"/>
          <p14:tracePt t="192436" x="3644900" y="2387600"/>
          <p14:tracePt t="192453" x="3657600" y="2438400"/>
          <p14:tracePt t="192470" x="3663950" y="2514600"/>
          <p14:tracePt t="192486" x="3708400" y="2654300"/>
          <p14:tracePt t="192503" x="3759200" y="2806700"/>
          <p14:tracePt t="192520" x="3810000" y="2927350"/>
          <p14:tracePt t="192537" x="3841750" y="2990850"/>
          <p14:tracePt t="192539" x="3873500" y="3054350"/>
          <p14:tracePt t="192553" x="3892550" y="3092450"/>
          <p14:tracePt t="192570" x="3930650" y="3181350"/>
          <p14:tracePt t="192587" x="3943350" y="3206750"/>
          <p14:tracePt t="192603" x="3968750" y="3257550"/>
          <p14:tracePt t="192620" x="3994150" y="3295650"/>
          <p14:tracePt t="192637" x="4038600" y="3371850"/>
          <p14:tracePt t="192653" x="4070350" y="3409950"/>
          <p14:tracePt t="192670" x="4121150" y="3454400"/>
          <p14:tracePt t="192686" x="4171950" y="3498850"/>
          <p14:tracePt t="192703" x="4229100" y="3536950"/>
          <p14:tracePt t="192720" x="4279900" y="3568700"/>
          <p14:tracePt t="192737" x="4337050" y="3594100"/>
          <p14:tracePt t="192753" x="4387850" y="3619500"/>
          <p14:tracePt t="192770" x="4451350" y="3638550"/>
          <p14:tracePt t="192772" x="4476750" y="3651250"/>
          <p14:tracePt t="192787" x="4533900" y="3657600"/>
          <p14:tracePt t="192803" x="4597400" y="3657600"/>
          <p14:tracePt t="192804" x="4679950" y="3657600"/>
          <p14:tracePt t="192820" x="4749800" y="3657600"/>
          <p14:tracePt t="192837" x="4864100" y="3657600"/>
          <p14:tracePt t="192854" x="4984750" y="3657600"/>
          <p14:tracePt t="192870" x="5048250" y="3657600"/>
          <p14:tracePt t="192887" x="5149850" y="3663950"/>
          <p14:tracePt t="192904" x="5207000" y="3663950"/>
          <p14:tracePt t="192921" x="5264150" y="3663950"/>
          <p14:tracePt t="192937" x="5346700" y="3663950"/>
          <p14:tracePt t="192954" x="5391150" y="3657600"/>
          <p14:tracePt t="192970" x="5429250" y="3651250"/>
          <p14:tracePt t="192987" x="5480050" y="3632200"/>
          <p14:tracePt t="193004" x="5511800" y="3619500"/>
          <p14:tracePt t="193020" x="5549900" y="3594100"/>
          <p14:tracePt t="193037" x="5594350" y="3562350"/>
          <p14:tracePt t="193038" x="5645150" y="3511550"/>
          <p14:tracePt t="193054" x="5702300" y="3460750"/>
          <p14:tracePt t="193070" x="5753100" y="3403600"/>
          <p14:tracePt t="193087" x="5803900" y="3340100"/>
          <p14:tracePt t="193104" x="5854700" y="3263900"/>
          <p14:tracePt t="193121" x="5924550" y="3117850"/>
          <p14:tracePt t="193137" x="5956300" y="3041650"/>
          <p14:tracePt t="193154" x="6000750" y="2933700"/>
          <p14:tracePt t="193171" x="6019800" y="2882900"/>
          <p14:tracePt t="193187" x="6038850" y="2806700"/>
          <p14:tracePt t="193204" x="6045200" y="2749550"/>
          <p14:tracePt t="193221" x="6070600" y="2654300"/>
          <p14:tracePt t="193237" x="6070600" y="2584450"/>
          <p14:tracePt t="193254" x="6070600" y="2514600"/>
          <p14:tracePt t="193256" x="6070600" y="2482850"/>
          <p14:tracePt t="193271" x="6070600" y="2400300"/>
          <p14:tracePt t="193288" x="6070600" y="2343150"/>
          <p14:tracePt t="193304" x="6070600" y="2273300"/>
          <p14:tracePt t="193321" x="6070600" y="2235200"/>
          <p14:tracePt t="193337" x="6070600" y="2203450"/>
          <p14:tracePt t="193354" x="6070600" y="2171700"/>
          <p14:tracePt t="193371" x="6064250" y="2146300"/>
          <p14:tracePt t="193388" x="6057900" y="2139950"/>
          <p14:tracePt t="193481" x="0" y="0"/>
        </p14:tracePtLst>
        <p14:tracePtLst>
          <p14:tracePt t="193871" x="5346700" y="3448050"/>
          <p14:tracePt t="193875" x="5334000" y="3435350"/>
          <p14:tracePt t="193888" x="5308600" y="3422650"/>
          <p14:tracePt t="193905" x="5283200" y="3416300"/>
          <p14:tracePt t="193921" x="5251450" y="3409950"/>
          <p14:tracePt t="193938" x="5219700" y="3409950"/>
          <p14:tracePt t="193955" x="5175250" y="3409950"/>
          <p14:tracePt t="193971" x="5137150" y="3409950"/>
          <p14:tracePt t="193988" x="5086350" y="3435350"/>
          <p14:tracePt t="194005" x="5029200" y="3473450"/>
          <p14:tracePt t="194021" x="4997450" y="3492500"/>
          <p14:tracePt t="194039" x="4965700" y="3524250"/>
          <p14:tracePt t="194055" x="4933950" y="3562350"/>
          <p14:tracePt t="194060" x="4921250" y="3594100"/>
          <p14:tracePt t="194073" x="4914900" y="3600450"/>
          <p14:tracePt t="194090" x="4895850" y="3657600"/>
          <p14:tracePt t="194093" x="4889500" y="3663950"/>
          <p14:tracePt t="194107" x="4876800" y="3714750"/>
          <p14:tracePt t="194122" x="4876800" y="3752850"/>
          <p14:tracePt t="194139" x="4876800" y="3803650"/>
          <p14:tracePt t="194156" x="4876800" y="3867150"/>
          <p14:tracePt t="194172" x="4895850" y="3924300"/>
          <p14:tracePt t="194189" x="4927600" y="3987800"/>
          <p14:tracePt t="194205" x="4946650" y="4019550"/>
          <p14:tracePt t="194222" x="4959350" y="4044950"/>
          <p14:tracePt t="194239" x="4978400" y="4064000"/>
          <p14:tracePt t="194256" x="5016500" y="4076700"/>
          <p14:tracePt t="194260" x="5041900" y="4083050"/>
          <p14:tracePt t="194272" x="5073650" y="4089400"/>
          <p14:tracePt t="194289" x="5130800" y="4089400"/>
          <p14:tracePt t="194294" x="5168900" y="4089400"/>
          <p14:tracePt t="194306" x="5175250" y="4089400"/>
          <p14:tracePt t="194323" x="5270500" y="4064000"/>
          <p14:tracePt t="194340" x="5321300" y="4038600"/>
          <p14:tracePt t="194357" x="5359400" y="4013200"/>
          <p14:tracePt t="194361" x="5365750" y="4013200"/>
          <p14:tracePt t="194373" x="5397500" y="3981450"/>
          <p14:tracePt t="194389" x="5435600" y="3917950"/>
          <p14:tracePt t="194406" x="5454650" y="3860800"/>
          <p14:tracePt t="194423" x="5473700" y="3797300"/>
          <p14:tracePt t="194439" x="5473700" y="3778250"/>
          <p14:tracePt t="194455" x="5480050" y="3746500"/>
          <p14:tracePt t="194472" x="5480050" y="3721100"/>
          <p14:tracePt t="194489" x="5480050" y="3702050"/>
          <p14:tracePt t="194505" x="5480050" y="3689350"/>
          <p14:tracePt t="194522" x="5480050" y="3676650"/>
          <p14:tracePt t="194539" x="5467350" y="3651250"/>
          <p14:tracePt t="194556" x="5454650" y="3619500"/>
          <p14:tracePt t="194572" x="5435600" y="3600450"/>
          <p14:tracePt t="194589" x="5397500" y="3575050"/>
          <p14:tracePt t="194606" x="5372100" y="3556000"/>
          <p14:tracePt t="194622" x="5321300" y="3543300"/>
          <p14:tracePt t="194639" x="5283200" y="3536950"/>
          <p14:tracePt t="194656" x="5251450" y="3536950"/>
          <p14:tracePt t="194672" x="5181600" y="3530600"/>
          <p14:tracePt t="194689" x="5143500" y="3530600"/>
          <p14:tracePt t="194706" x="5105400" y="3536950"/>
          <p14:tracePt t="194722" x="5054600" y="3549650"/>
          <p14:tracePt t="194739" x="4984750" y="3575050"/>
          <p14:tracePt t="194756" x="4946650" y="3581400"/>
          <p14:tracePt t="194759" x="4933950" y="3587750"/>
          <p14:tracePt t="194772" x="4927600" y="3594100"/>
          <p14:tracePt t="194789" x="4908550" y="3606800"/>
          <p14:tracePt t="194792" x="4902200" y="3606800"/>
          <p14:tracePt t="194806" x="4895850" y="3619500"/>
          <p14:tracePt t="194823" x="4889500" y="3632200"/>
          <p14:tracePt t="194839" x="4883150" y="3657600"/>
          <p14:tracePt t="194857" x="4876800" y="3689350"/>
          <p14:tracePt t="194872" x="4870450" y="3740150"/>
          <p14:tracePt t="194889" x="4864100" y="3778250"/>
          <p14:tracePt t="194906" x="4864100" y="3816350"/>
          <p14:tracePt t="194923" x="4864100" y="3854450"/>
          <p14:tracePt t="194939" x="4864100" y="3879850"/>
          <p14:tracePt t="194956" x="4870450" y="3898900"/>
          <p14:tracePt t="194973" x="4883150" y="3917950"/>
          <p14:tracePt t="194989" x="4902200" y="3943350"/>
          <p14:tracePt t="195006" x="4914900" y="3962400"/>
          <p14:tracePt t="195023" x="4933950" y="3975100"/>
          <p14:tracePt t="195025" x="4933950" y="3981450"/>
          <p14:tracePt t="195039" x="4946650" y="3987800"/>
          <p14:tracePt t="195057" x="4984750" y="4013200"/>
          <p14:tracePt t="195074" x="5022850" y="4032250"/>
          <p14:tracePt t="195090" x="5060950" y="4051300"/>
          <p14:tracePt t="195107" x="5105400" y="4064000"/>
          <p14:tracePt t="195123" x="5156200" y="4070350"/>
          <p14:tracePt t="195140" x="5200650" y="4070350"/>
          <p14:tracePt t="195157" x="5251450" y="4070350"/>
          <p14:tracePt t="195173" x="5308600" y="4057650"/>
          <p14:tracePt t="195190" x="5365750" y="4025900"/>
          <p14:tracePt t="195206" x="5422900" y="3987800"/>
          <p14:tracePt t="195223" x="5441950" y="3968750"/>
          <p14:tracePt t="195240" x="5467350" y="3943350"/>
          <p14:tracePt t="195256" x="5486400" y="3911600"/>
          <p14:tracePt t="195273" x="5492750" y="3886200"/>
          <p14:tracePt t="195275" x="5505450" y="3867150"/>
          <p14:tracePt t="195290" x="5511800" y="3848100"/>
          <p14:tracePt t="195307" x="5524500" y="3816350"/>
          <p14:tracePt t="195323" x="5530850" y="3797300"/>
          <p14:tracePt t="195340" x="5537200" y="3759200"/>
          <p14:tracePt t="195357" x="5537200" y="3740150"/>
          <p14:tracePt t="195373" x="5537200" y="3721100"/>
          <p14:tracePt t="195390" x="5537200" y="3689350"/>
          <p14:tracePt t="195407" x="5530850" y="3670300"/>
          <p14:tracePt t="195423" x="5524500" y="3651250"/>
          <p14:tracePt t="195440" x="5505450" y="3632200"/>
          <p14:tracePt t="195457" x="5499100" y="3619500"/>
          <p14:tracePt t="195473" x="5492750" y="3613150"/>
          <p14:tracePt t="195490" x="5480050" y="3606800"/>
          <p14:tracePt t="195507" x="5467350" y="3594100"/>
          <p14:tracePt t="195509" x="5461000" y="3587750"/>
          <p14:tracePt t="195523" x="5441950" y="3568700"/>
          <p14:tracePt t="195541" x="5410200" y="3556000"/>
          <p14:tracePt t="195557" x="5378450" y="3543300"/>
          <p14:tracePt t="195574" x="5353050" y="3536950"/>
          <p14:tracePt t="195591" x="5321300" y="3524250"/>
          <p14:tracePt t="195607" x="5283200" y="3517900"/>
          <p14:tracePt t="195624" x="5251450" y="3517900"/>
          <p14:tracePt t="195640" x="5213350" y="3517900"/>
          <p14:tracePt t="195657" x="5181600" y="3517900"/>
          <p14:tracePt t="195673" x="5149850" y="3517900"/>
          <p14:tracePt t="195690" x="5118100" y="3524250"/>
          <p14:tracePt t="195707" x="5092700" y="3530600"/>
          <p14:tracePt t="195709" x="5080000" y="3530600"/>
          <p14:tracePt t="195724" x="5073650" y="3530600"/>
          <p14:tracePt t="195740" x="5048250" y="3543300"/>
          <p14:tracePt t="195757" x="5035550" y="3549650"/>
          <p14:tracePt t="195774" x="5022850" y="3562350"/>
          <p14:tracePt t="195791" x="5003800" y="3587750"/>
          <p14:tracePt t="195807" x="4984750" y="3606800"/>
          <p14:tracePt t="195824" x="4972050" y="3619500"/>
          <p14:tracePt t="195841" x="4959350" y="3644900"/>
          <p14:tracePt t="195857" x="4959350" y="3657600"/>
          <p14:tracePt t="195874" x="4946650" y="3683000"/>
          <p14:tracePt t="195890" x="4933950" y="3702050"/>
          <p14:tracePt t="195907" x="4933950" y="3714750"/>
          <p14:tracePt t="195924" x="4927600" y="3733800"/>
          <p14:tracePt t="195941" x="4927600" y="3746500"/>
          <p14:tracePt t="195942" x="4927600" y="3759200"/>
          <p14:tracePt t="195957" x="4927600" y="3765550"/>
          <p14:tracePt t="195975" x="4927600" y="3797300"/>
          <p14:tracePt t="195991" x="4927600" y="3822700"/>
          <p14:tracePt t="196007" x="4946650" y="3854450"/>
          <p14:tracePt t="196024" x="4953000" y="3879850"/>
          <p14:tracePt t="196041" x="4965700" y="3905250"/>
          <p14:tracePt t="196058" x="4984750" y="3917950"/>
          <p14:tracePt t="196074" x="5029200" y="3949700"/>
          <p14:tracePt t="196091" x="5048250" y="3962400"/>
          <p14:tracePt t="196107" x="5080000" y="3962400"/>
          <p14:tracePt t="196124" x="5137150" y="3962400"/>
          <p14:tracePt t="196141" x="5181600" y="3943350"/>
          <p14:tracePt t="196157" x="5232400" y="3924300"/>
          <p14:tracePt t="196174" x="5276850" y="3892550"/>
          <p14:tracePt t="196177" x="5308600" y="3867150"/>
          <p14:tracePt t="196191" x="5321300" y="3854450"/>
          <p14:tracePt t="196208" x="5359400" y="3829050"/>
          <p14:tracePt t="196210" x="5365750" y="3816350"/>
          <p14:tracePt t="196224" x="5378450" y="3797300"/>
          <p14:tracePt t="196241" x="5397500" y="3778250"/>
          <p14:tracePt t="196258" x="5410200" y="3752850"/>
          <p14:tracePt t="196275" x="5416550" y="3733800"/>
          <p14:tracePt t="196291" x="5422900" y="3721100"/>
          <p14:tracePt t="196308" x="5422900" y="3714750"/>
          <p14:tracePt t="196325" x="5422900" y="3702050"/>
          <p14:tracePt t="196341" x="5422900" y="3695700"/>
          <p14:tracePt t="196358" x="5422900" y="3689350"/>
          <p14:tracePt t="196374" x="5429250" y="3683000"/>
          <p14:tracePt t="196391" x="5429250" y="3676650"/>
          <p14:tracePt t="196408" x="5429250" y="3670300"/>
          <p14:tracePt t="196571" x="0" y="0"/>
        </p14:tracePtLst>
      </p14:laserTraceLst>
    </p:ext>
    <p:ext uri="{E180D4A7-C9FB-4DFB-919C-405C955672EB}">
      <p14:showEvtLst xmlns:p14="http://schemas.microsoft.com/office/powerpoint/2010/main">
        <p14:playEvt time="201" objId="154"/>
        <p14:stopEvt time="201320" objId="15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C00000"/>
                  </a:solidFill>
                </a:rPr>
                <a:t>节拍脉冲</a:t>
              </a:r>
              <a:endParaRPr lang="zh-CN" altLang="el-GR" sz="1707"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7">
                    <a:solidFill>
                      <a:srgbClr val="ED7D31"/>
                    </a:solidFill>
                    <a:latin typeface="Calibri"/>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srgbClr val="ED7D31"/>
                </a:solidFill>
                <a:latin typeface="Calibri"/>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896"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6"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ED7D31"/>
                    </a:solidFill>
                  </a:rPr>
                  <a:t>节拍电位</a:t>
                </a:r>
                <a:endParaRPr lang="zh-CN" altLang="el-GR" sz="1707"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7">
                  <a:solidFill>
                    <a:prstClr val="black"/>
                  </a:solidFill>
                  <a:latin typeface="Calibri"/>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机器周期</a:t>
              </a:r>
              <a:endParaRPr lang="zh-CN" altLang="el-GR" sz="1707"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7030A0"/>
                  </a:solidFill>
                </a:rPr>
                <a:t>机器周期</a:t>
              </a:r>
              <a:endParaRPr lang="zh-CN" altLang="el-GR" sz="1707"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rgbClr val="00B050"/>
                  </a:solidFill>
                </a:rPr>
                <a:t>机器周期</a:t>
              </a:r>
              <a:endParaRPr lang="zh-CN" altLang="el-GR" sz="1707"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t>机器周期</a:t>
              </a:r>
              <a:endParaRPr lang="zh-CN" altLang="el-GR" sz="1707"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dirty="0">
                  <a:solidFill>
                    <a:schemeClr val="accent5"/>
                  </a:solidFill>
                </a:rPr>
                <a:t>机器周期</a:t>
              </a:r>
              <a:endParaRPr lang="zh-CN" altLang="el-GR" sz="1707"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a:solidFill>
                      <a:srgbClr val="7030A0"/>
                    </a:solidFill>
                  </a:rPr>
                  <a:t>计算</a:t>
                </a:r>
                <a:endParaRPr lang="zh-CN" altLang="el-GR" sz="1707"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7">
                  <a:solidFill>
                    <a:srgbClr val="C00000"/>
                  </a:solidFill>
                  <a:latin typeface="Calibri"/>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a:solidFill>
                    <a:srgbClr val="7030A0"/>
                  </a:solidFill>
                  <a:latin typeface="微软雅黑" panose="020B0503020204020204" pitchFamily="34" charset="-122"/>
                  <a:ea typeface="微软雅黑" panose="020B0503020204020204" pitchFamily="34" charset="-122"/>
                </a:rPr>
                <a:t>M</a:t>
              </a:r>
              <a:r>
                <a:rPr lang="en-US" altLang="zh-CN" sz="1707" b="1" kern="0" baseline="-25000">
                  <a:solidFill>
                    <a:srgbClr val="7030A0"/>
                  </a:solidFill>
                  <a:latin typeface="微软雅黑" panose="020B0503020204020204" pitchFamily="34" charset="-122"/>
                  <a:ea typeface="微软雅黑" panose="020B0503020204020204" pitchFamily="34" charset="-122"/>
                </a:rPr>
                <a:t>cal</a:t>
              </a:r>
              <a:endParaRPr lang="zh-CN" altLang="el-GR" sz="1707" b="1" kern="0" baseline="-25000" dirty="0">
                <a:solidFill>
                  <a:srgbClr val="7030A0"/>
                </a:solidFill>
                <a:latin typeface="微软雅黑" panose="020B0503020204020204" pitchFamily="34" charset="-122"/>
                <a:ea typeface="微软雅黑" panose="020B0503020204020204" pitchFamily="34" charset="-122"/>
              </a:endParaRPr>
            </a:p>
          </p:txBody>
        </p:sp>
      </p:grpSp>
      <p:sp>
        <p:nvSpPr>
          <p:cNvPr id="250" name="Text Box 127"/>
          <p:cNvSpPr txBox="1">
            <a:spLocks noChangeArrowheads="1"/>
          </p:cNvSpPr>
          <p:nvPr/>
        </p:nvSpPr>
        <p:spPr bwMode="auto">
          <a:xfrm>
            <a:off x="7420344" y="-497357"/>
            <a:ext cx="4193076"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zh-CN" altLang="en-US" sz="2465" kern="0">
                <a:solidFill>
                  <a:schemeClr val="tx1"/>
                </a:solidFill>
                <a:latin typeface="微软雅黑" panose="020B0503020204020204" pitchFamily="34" charset="-122"/>
                <a:ea typeface="微软雅黑" panose="020B0503020204020204" pitchFamily="34" charset="-122"/>
              </a:rPr>
              <a:t>固定</a:t>
            </a:r>
            <a:r>
              <a:rPr lang="en-US" altLang="zh-CN" sz="2465" kern="0">
                <a:solidFill>
                  <a:schemeClr val="tx1"/>
                </a:solidFill>
                <a:latin typeface="微软雅黑" panose="020B0503020204020204" pitchFamily="34" charset="-122"/>
                <a:ea typeface="微软雅黑" panose="020B0503020204020204" pitchFamily="34" charset="-122"/>
              </a:rPr>
              <a:t>3</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机器</a:t>
            </a:r>
            <a:r>
              <a:rPr lang="zh-CN" altLang="en-US" sz="2465" kern="0">
                <a:solidFill>
                  <a:schemeClr val="tx1"/>
                </a:solidFill>
                <a:latin typeface="微软雅黑" panose="020B0503020204020204" pitchFamily="34" charset="-122"/>
                <a:ea typeface="微软雅黑" panose="020B0503020204020204" pitchFamily="34" charset="-122"/>
              </a:rPr>
              <a:t>周期，</a:t>
            </a:r>
            <a:r>
              <a:rPr lang="en-US" altLang="zh-CN" sz="2465" kern="0">
                <a:solidFill>
                  <a:schemeClr val="tx1"/>
                </a:solidFill>
                <a:latin typeface="微软雅黑" panose="020B0503020204020204" pitchFamily="34" charset="-122"/>
                <a:ea typeface="微软雅黑" panose="020B0503020204020204" pitchFamily="34" charset="-122"/>
              </a:rPr>
              <a:t>12</a:t>
            </a:r>
            <a:r>
              <a:rPr lang="zh-CN" altLang="en-US" sz="2465" kern="0">
                <a:solidFill>
                  <a:schemeClr val="tx1"/>
                </a:solidFill>
                <a:latin typeface="微软雅黑" panose="020B0503020204020204" pitchFamily="34" charset="-122"/>
                <a:ea typeface="微软雅黑" panose="020B0503020204020204" pitchFamily="34" charset="-122"/>
              </a:rPr>
              <a:t>个</a:t>
            </a:r>
            <a:r>
              <a:rPr lang="zh-CN" altLang="en-US" sz="2465" kern="0" dirty="0">
                <a:solidFill>
                  <a:schemeClr val="tx1"/>
                </a:solidFill>
                <a:latin typeface="微软雅黑" panose="020B0503020204020204" pitchFamily="34" charset="-122"/>
                <a:ea typeface="微软雅黑" panose="020B0503020204020204" pitchFamily="34" charset="-122"/>
              </a:rPr>
              <a:t>节拍</a:t>
            </a:r>
            <a:endParaRPr lang="en-US" altLang="zh-CN" sz="2465" kern="0" dirty="0">
              <a:solidFill>
                <a:schemeClr val="tx1"/>
              </a:solidFill>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109"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chemeClr val="tx1"/>
                  </a:solidFill>
                </a:rPr>
                <a:t>指令周期</a:t>
              </a:r>
              <a:endParaRPr lang="zh-CN" altLang="el-GR" sz="1707"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66FF"/>
                    </a:solidFill>
                  </a:rPr>
                  <a:t>执行</a:t>
                </a:r>
                <a:endParaRPr lang="zh-CN" altLang="el-GR" sz="1707"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7">
                  <a:solidFill>
                    <a:prstClr val="black"/>
                  </a:solidFill>
                  <a:latin typeface="Calibri"/>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66FF"/>
                  </a:solidFill>
                  <a:latin typeface="微软雅黑" panose="020B0503020204020204" pitchFamily="34" charset="-122"/>
                  <a:ea typeface="微软雅黑" panose="020B0503020204020204" pitchFamily="34" charset="-122"/>
                </a:rPr>
                <a:t>M</a:t>
              </a:r>
              <a:r>
                <a:rPr lang="en-US" altLang="zh-CN" sz="1707"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7"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326"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en-US" altLang="zh-CN" sz="2465" b="1">
                <a:solidFill>
                  <a:schemeClr val="tx1"/>
                </a:solidFill>
              </a:rPr>
              <a:t> </a:t>
            </a:r>
            <a:r>
              <a:rPr lang="zh-CN" altLang="en-US" sz="2465" b="1">
                <a:solidFill>
                  <a:schemeClr val="tx1"/>
                </a:solidFill>
              </a:rPr>
              <a:t>机器周期数可变、节拍数可变，更加灵活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b="1" dirty="0">
                        <a:solidFill>
                          <a:srgbClr val="00B050"/>
                        </a:solidFill>
                      </a:rPr>
                      <a:t>取指</a:t>
                    </a:r>
                    <a:endParaRPr lang="zh-CN" altLang="el-GR" sz="1707"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7">
                      <a:solidFill>
                        <a:srgbClr val="00B050"/>
                      </a:solidFill>
                      <a:latin typeface="Calibri"/>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endParaRPr lang="zh-CN" altLang="en-US" sz="1517"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headEnd/>
                    <a:tailEnd/>
                  </a:ln>
                  <a:extLst>
                    <a:ext uri="{909E8E84-426E-40DD-AFC4-6F175D3DCCD1}">
                      <a14:hiddenFill xmlns:a14="http://schemas.microsoft.com/office/drawing/2010/main">
                        <a:noFill/>
                      </a14:hiddenFill>
                    </a:ext>
                  </a:extLst>
                </p:spPr>
                <p:txBody>
                  <a:bodyPr wrap="none" anchor="ctr"/>
                  <a:lstStyle/>
                  <a:p>
                    <a:pPr algn="ctr" defTabSz="914277">
                      <a:defRPr/>
                    </a:pPr>
                    <a:endParaRPr lang="zh-CN" altLang="en-US" sz="1517"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326" eaLnBrk="1" fontAlgn="auto" hangingPunct="1">
                  <a:spcBef>
                    <a:spcPct val="50000"/>
                  </a:spcBef>
                  <a:spcAft>
                    <a:spcPts val="0"/>
                  </a:spcAft>
                  <a:defRPr sz="2109"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itchFamily="34" charset="0"/>
                  </a:defRPr>
                </a:lvl2pPr>
                <a:lvl3pPr marL="1143000" indent="-228600" eaLnBrk="0" hangingPunct="0">
                  <a:defRPr sz="3800">
                    <a:solidFill>
                      <a:schemeClr val="tx2"/>
                    </a:solidFill>
                    <a:latin typeface="Verdana" pitchFamily="34" charset="0"/>
                  </a:defRPr>
                </a:lvl3pPr>
                <a:lvl4pPr marL="1600200" indent="-228600" eaLnBrk="0" hangingPunct="0">
                  <a:defRPr sz="3800">
                    <a:solidFill>
                      <a:schemeClr val="tx2"/>
                    </a:solidFill>
                    <a:latin typeface="Verdana" pitchFamily="34" charset="0"/>
                  </a:defRPr>
                </a:lvl4pPr>
                <a:lvl5pPr marL="2057400" indent="-228600" eaLnBrk="0" hangingPunct="0">
                  <a:defRPr sz="3800">
                    <a:solidFill>
                      <a:schemeClr val="tx2"/>
                    </a:solidFill>
                    <a:latin typeface="Verdana" pitchFamily="34" charset="0"/>
                  </a:defRPr>
                </a:lvl5pPr>
                <a:lvl6pPr marL="2514600" indent="-228600" algn="ctr" eaLnBrk="0" fontAlgn="base" hangingPunct="0">
                  <a:spcBef>
                    <a:spcPct val="0"/>
                  </a:spcBef>
                  <a:spcAft>
                    <a:spcPct val="0"/>
                  </a:spcAft>
                  <a:defRPr sz="3800">
                    <a:solidFill>
                      <a:schemeClr val="tx2"/>
                    </a:solidFill>
                    <a:latin typeface="Verdana" pitchFamily="34" charset="0"/>
                  </a:defRPr>
                </a:lvl6pPr>
                <a:lvl7pPr marL="2971800" indent="-228600" algn="ctr" eaLnBrk="0" fontAlgn="base" hangingPunct="0">
                  <a:spcBef>
                    <a:spcPct val="0"/>
                  </a:spcBef>
                  <a:spcAft>
                    <a:spcPct val="0"/>
                  </a:spcAft>
                  <a:defRPr sz="3800">
                    <a:solidFill>
                      <a:schemeClr val="tx2"/>
                    </a:solidFill>
                    <a:latin typeface="Verdana" pitchFamily="34" charset="0"/>
                  </a:defRPr>
                </a:lvl7pPr>
                <a:lvl8pPr marL="3429000" indent="-228600" algn="ctr" eaLnBrk="0" fontAlgn="base" hangingPunct="0">
                  <a:spcBef>
                    <a:spcPct val="0"/>
                  </a:spcBef>
                  <a:spcAft>
                    <a:spcPct val="0"/>
                  </a:spcAft>
                  <a:defRPr sz="3800">
                    <a:solidFill>
                      <a:schemeClr val="tx2"/>
                    </a:solidFill>
                    <a:latin typeface="Verdana" pitchFamily="34" charset="0"/>
                  </a:defRPr>
                </a:lvl8pPr>
                <a:lvl9pPr marL="3886200" indent="-228600" algn="ctr" eaLnBrk="0" fontAlgn="base" hangingPunct="0">
                  <a:spcBef>
                    <a:spcPct val="0"/>
                  </a:spcBef>
                  <a:spcAft>
                    <a:spcPct val="0"/>
                  </a:spcAft>
                  <a:defRPr sz="3800">
                    <a:solidFill>
                      <a:schemeClr val="tx2"/>
                    </a:solidFill>
                    <a:latin typeface="Verdana" pitchFamily="34" charset="0"/>
                  </a:defRPr>
                </a:lvl9pPr>
              </a:lstStyle>
              <a:p>
                <a:r>
                  <a:rPr lang="zh-CN" altLang="en-US" sz="1707">
                    <a:solidFill>
                      <a:srgbClr val="00B050"/>
                    </a:solidFill>
                  </a:rPr>
                  <a:t>周期电位</a:t>
                </a:r>
                <a:endParaRPr lang="zh-CN" altLang="el-GR" sz="1707"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algn="ctr"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algn="ctr"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algn="ctr"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algn="ctr"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defTabSz="914277" eaLnBrk="1" hangingPunct="1">
                  <a:spcBef>
                    <a:spcPct val="50000"/>
                  </a:spcBef>
                  <a:defRPr/>
                </a:pPr>
                <a:r>
                  <a:rPr lang="en-US" altLang="zh-CN" sz="1707" b="1" kern="0" dirty="0">
                    <a:solidFill>
                      <a:srgbClr val="00B050"/>
                    </a:solidFill>
                    <a:latin typeface="微软雅黑" panose="020B0503020204020204" pitchFamily="34" charset="-122"/>
                    <a:ea typeface="微软雅黑" panose="020B0503020204020204" pitchFamily="34" charset="-122"/>
                  </a:rPr>
                  <a:t>M</a:t>
                </a:r>
                <a:r>
                  <a:rPr lang="en-US" altLang="zh-CN" sz="1707"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7"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extLst>
      <p:ext uri="{BB962C8B-B14F-4D97-AF65-F5344CB8AC3E}">
        <p14:creationId xmlns:p14="http://schemas.microsoft.com/office/powerpoint/2010/main" val="3212832232"/>
      </p:ext>
    </p:ext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50"/>
                                        </p:tgtEl>
                                        <p:attrNameLst>
                                          <p:attrName>style.visibility</p:attrName>
                                        </p:attrNameLst>
                                      </p:cBhvr>
                                      <p:to>
                                        <p:strVal val="visible"/>
                                      </p:to>
                                    </p:set>
                                    <p:animEffect transition="in" filter="wipe(down)">
                                      <p:cBhvr>
                                        <p:cTn id="23" dur="500"/>
                                        <p:tgtEl>
                                          <p:spTgt spid="2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8"/>
                                        </p:tgtEl>
                                        <p:attrNameLst>
                                          <p:attrName>style.visibility</p:attrName>
                                        </p:attrNameLst>
                                      </p:cBhvr>
                                      <p:to>
                                        <p:strVal val="visible"/>
                                      </p:to>
                                    </p:set>
                                    <p:animEffect transition="in" filter="wipe(left)">
                                      <p:cBhvr>
                                        <p:cTn id="43" dur="500"/>
                                        <p:tgtEl>
                                          <p:spTgt spid="178"/>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left)">
                                      <p:cBhvr>
                                        <p:cTn id="47" dur="500"/>
                                        <p:tgtEl>
                                          <p:spTgt spid="152"/>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left)">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left)">
                                      <p:cBhvr>
                                        <p:cTn id="56"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p:bldP spid="262" grpId="0"/>
    </p:bldLst>
  </p:timing>
  <p:extLst>
    <p:ext uri="{3A86A75C-4F4B-4683-9AE1-C65F6400EC91}">
      <p14:laserTraceLst xmlns:p14="http://schemas.microsoft.com/office/powerpoint/2010/main">
        <p14:tracePtLst>
          <p14:tracePt t="4381" x="3409950" y="2101850"/>
          <p14:tracePt t="4389" x="3422650" y="2101850"/>
          <p14:tracePt t="4414" x="3454400" y="2095500"/>
          <p14:tracePt t="4432" x="3505200" y="2089150"/>
          <p14:tracePt t="4448" x="3549650" y="2089150"/>
          <p14:tracePt t="4465" x="3632200" y="2076450"/>
          <p14:tracePt t="4468" x="3683000" y="2076450"/>
          <p14:tracePt t="4482" x="3708400" y="2070100"/>
          <p14:tracePt t="4499" x="3810000" y="2063750"/>
          <p14:tracePt t="4515" x="3898900" y="2063750"/>
          <p14:tracePt t="4532" x="4006850" y="2063750"/>
          <p14:tracePt t="4548" x="4076700" y="2063750"/>
          <p14:tracePt t="4564" x="4152900" y="2063750"/>
          <p14:tracePt t="4581" x="4235450" y="2063750"/>
          <p14:tracePt t="4598" x="4286250" y="2063750"/>
          <p14:tracePt t="4614" x="4406900" y="2063750"/>
          <p14:tracePt t="4631" x="4552950" y="2063750"/>
          <p14:tracePt t="4648" x="4718050" y="2051050"/>
          <p14:tracePt t="4664" x="4813300" y="2044700"/>
          <p14:tracePt t="4682" x="4933950" y="2044700"/>
          <p14:tracePt t="4683" x="4991100" y="2044700"/>
          <p14:tracePt t="4698" x="5035550" y="2044700"/>
          <p14:tracePt t="4716" x="5099050" y="2044700"/>
          <p14:tracePt t="4732" x="5137150" y="2044700"/>
          <p14:tracePt t="4748" x="5175250" y="2044700"/>
          <p14:tracePt t="4764" x="5226050" y="2044700"/>
          <p14:tracePt t="4765" x="5264150" y="2038350"/>
          <p14:tracePt t="4781" x="5334000" y="2038350"/>
          <p14:tracePt t="4798" x="5384800" y="2038350"/>
          <p14:tracePt t="4815" x="5429250" y="2038350"/>
          <p14:tracePt t="4831" x="5480050" y="2038350"/>
          <p14:tracePt t="4848" x="5549900" y="2038350"/>
          <p14:tracePt t="4865" x="5645150" y="2038350"/>
          <p14:tracePt t="4881" x="5765800" y="2044700"/>
          <p14:tracePt t="4898" x="5899150" y="2044700"/>
          <p14:tracePt t="4915" x="5969000" y="2044700"/>
          <p14:tracePt t="4932" x="6070600" y="2044700"/>
          <p14:tracePt t="4948" x="6153150" y="2044700"/>
          <p14:tracePt t="4949" x="6178550" y="2044700"/>
          <p14:tracePt t="4966" x="6235700" y="2044700"/>
          <p14:tracePt t="4982" x="6343650" y="2044700"/>
          <p14:tracePt t="4999" x="6489700" y="2044700"/>
          <p14:tracePt t="5015" x="6635750" y="2044700"/>
          <p14:tracePt t="5032" x="6800850" y="2044700"/>
          <p14:tracePt t="5048" x="6902450" y="2044700"/>
          <p14:tracePt t="5065" x="7061200" y="2044700"/>
          <p14:tracePt t="5082" x="7219950" y="2032000"/>
          <p14:tracePt t="5099" x="7391400" y="2032000"/>
          <p14:tracePt t="5115" x="7480300" y="2032000"/>
          <p14:tracePt t="5132" x="7626350" y="2032000"/>
          <p14:tracePt t="5148" x="7696200" y="2032000"/>
          <p14:tracePt t="5165" x="7804150" y="2032000"/>
          <p14:tracePt t="5182" x="7861300" y="2032000"/>
          <p14:tracePt t="5185" x="7886700" y="2032000"/>
          <p14:tracePt t="5199" x="7988300" y="2038350"/>
          <p14:tracePt t="5216" x="8045450" y="2038350"/>
          <p14:tracePt t="5232" x="8128000" y="2044700"/>
          <p14:tracePt t="5249" x="8293100" y="2051050"/>
          <p14:tracePt t="5265" x="8451850" y="2057400"/>
          <p14:tracePt t="5282" x="8534400" y="2057400"/>
          <p14:tracePt t="5298" x="8674100" y="2057400"/>
          <p14:tracePt t="5315" x="8788400" y="2057400"/>
          <p14:tracePt t="5332" x="8845550" y="2057400"/>
          <p14:tracePt t="5348" x="8934450" y="2057400"/>
          <p14:tracePt t="5365" x="8991600" y="2057400"/>
          <p14:tracePt t="5382" x="9093200" y="2057400"/>
          <p14:tracePt t="5398" x="9137650" y="2057400"/>
          <p14:tracePt t="5416" x="9194800" y="2051050"/>
          <p14:tracePt t="5418" x="9226550" y="2044700"/>
          <p14:tracePt t="5433" x="9239250" y="2038350"/>
          <p14:tracePt t="5450" x="9264650" y="2038350"/>
          <p14:tracePt t="5467" x="9309100" y="2038350"/>
          <p14:tracePt t="5482" x="9417050" y="2038350"/>
          <p14:tracePt t="5500" x="9588500" y="2038350"/>
          <p14:tracePt t="5515" x="9747250" y="2051050"/>
          <p14:tracePt t="5532" x="9874250" y="2051050"/>
          <p14:tracePt t="5549" x="9963150" y="2051050"/>
          <p14:tracePt t="5565" x="10026650" y="2044700"/>
          <p14:tracePt t="5582" x="10039350" y="2038350"/>
          <p14:tracePt t="5599" x="10045700" y="2038350"/>
          <p14:tracePt t="5616" x="10058400" y="2038350"/>
          <p14:tracePt t="5632" x="10077450" y="2038350"/>
          <p14:tracePt t="5649" x="10109200" y="2032000"/>
          <p14:tracePt t="5666" x="10121900" y="2032000"/>
          <p14:tracePt t="5667" x="10134600" y="2025650"/>
          <p14:tracePt t="5699" x="10140950" y="2025650"/>
          <p14:tracePt t="5716" x="10153650" y="2025650"/>
          <p14:tracePt t="5732" x="10179050" y="2025650"/>
          <p14:tracePt t="5749" x="10217150" y="2025650"/>
          <p14:tracePt t="5766" x="10255250" y="2025650"/>
          <p14:tracePt t="5782" x="10267950" y="2025650"/>
          <p14:tracePt t="6142" x="10255250" y="2032000"/>
          <p14:tracePt t="6157" x="10242550" y="2038350"/>
          <p14:tracePt t="6167" x="10223500" y="2044700"/>
          <p14:tracePt t="6184" x="10090150" y="2063750"/>
          <p14:tracePt t="6200" x="9975850" y="2070100"/>
          <p14:tracePt t="6217" x="9874250" y="2070100"/>
          <p14:tracePt t="6233" x="9772650" y="2070100"/>
          <p14:tracePt t="6250" x="9658350" y="2076450"/>
          <p14:tracePt t="6266" x="9544050" y="2076450"/>
          <p14:tracePt t="6283" x="9328150" y="2076450"/>
          <p14:tracePt t="6300" x="9144000" y="2076450"/>
          <p14:tracePt t="6316" x="8947150" y="2076450"/>
          <p14:tracePt t="6333" x="8763000" y="2076450"/>
          <p14:tracePt t="6335" x="8724900" y="2076450"/>
          <p14:tracePt t="6350" x="8629650" y="2076450"/>
          <p14:tracePt t="6366" x="8420100" y="2076450"/>
          <p14:tracePt t="6368" x="8331200" y="2076450"/>
          <p14:tracePt t="6384" x="8172450" y="2076450"/>
          <p14:tracePt t="6401" x="7994650" y="2070100"/>
          <p14:tracePt t="6417" x="7740650" y="2070100"/>
          <p14:tracePt t="6433" x="7531100" y="2070100"/>
          <p14:tracePt t="6450" x="7302500" y="2057400"/>
          <p14:tracePt t="6467" x="7061200" y="2057400"/>
          <p14:tracePt t="6484" x="6832600" y="2051050"/>
          <p14:tracePt t="6500" x="6610350" y="2032000"/>
          <p14:tracePt t="6517" x="6394450" y="2019300"/>
          <p14:tracePt t="6533" x="6064250" y="2000250"/>
          <p14:tracePt t="6550" x="5848350" y="1981200"/>
          <p14:tracePt t="6567" x="5638800" y="1974850"/>
          <p14:tracePt t="6583" x="5416550" y="1974850"/>
          <p14:tracePt t="6600" x="5213350" y="1968500"/>
          <p14:tracePt t="6602" x="5156200" y="1968500"/>
          <p14:tracePt t="6617" x="4953000" y="1962150"/>
          <p14:tracePt t="6634" x="4749800" y="1962150"/>
          <p14:tracePt t="6650" x="4559300" y="1962150"/>
          <p14:tracePt t="6667" x="4356100" y="1962150"/>
          <p14:tracePt t="6684" x="4241800" y="1962150"/>
          <p14:tracePt t="6700" x="4057650" y="1987550"/>
          <p14:tracePt t="6717" x="3905250" y="2006600"/>
          <p14:tracePt t="6734" x="3822700" y="2025650"/>
          <p14:tracePt t="6750" x="3702050" y="2063750"/>
          <p14:tracePt t="6767" x="3587750" y="2108200"/>
          <p14:tracePt t="6784" x="3524250" y="2133600"/>
          <p14:tracePt t="6800" x="3454400" y="2159000"/>
          <p14:tracePt t="6817" x="3365500" y="2197100"/>
          <p14:tracePt t="6834" x="3321050" y="2222500"/>
          <p14:tracePt t="6836" x="3270250" y="2241550"/>
          <p14:tracePt t="6850" x="3257550" y="2247900"/>
          <p14:tracePt t="6867" x="3206750" y="2273300"/>
          <p14:tracePt t="6884" x="3181350" y="2311400"/>
          <p14:tracePt t="6901" x="3181350" y="2317750"/>
          <p14:tracePt t="6919" x="3181350" y="2330450"/>
          <p14:tracePt t="6934" x="3181350" y="2336800"/>
          <p14:tracePt t="6950" x="3181350" y="2349500"/>
          <p14:tracePt t="6967" x="3200400" y="2374900"/>
          <p14:tracePt t="6984" x="3244850" y="2413000"/>
          <p14:tracePt t="7000" x="3321050" y="2470150"/>
          <p14:tracePt t="7017" x="3441700" y="2508250"/>
          <p14:tracePt t="7034" x="3644900" y="2552700"/>
          <p14:tracePt t="7051" x="3803650" y="2584450"/>
          <p14:tracePt t="7067" x="4044950" y="2622550"/>
          <p14:tracePt t="7084" x="4210050" y="2641600"/>
          <p14:tracePt t="7086" x="4292600" y="2654300"/>
          <p14:tracePt t="7101" x="4457700" y="2654300"/>
          <p14:tracePt t="7118" x="4578350" y="2654300"/>
          <p14:tracePt t="7135" x="4787900" y="2654300"/>
          <p14:tracePt t="7151" x="4997450" y="2647950"/>
          <p14:tracePt t="7168" x="5162550" y="2641600"/>
          <p14:tracePt t="7184" x="5359400" y="2641600"/>
          <p14:tracePt t="7201" x="5702300" y="2641600"/>
          <p14:tracePt t="7218" x="5975350" y="2641600"/>
          <p14:tracePt t="7235" x="6362700" y="2641600"/>
          <p14:tracePt t="7251" x="6756400" y="2641600"/>
          <p14:tracePt t="7253" x="6934200" y="2641600"/>
          <p14:tracePt t="7268" x="7092950" y="2647950"/>
          <p14:tracePt t="7284" x="7308850" y="2647950"/>
          <p14:tracePt t="7286" x="7473950" y="2647950"/>
          <p14:tracePt t="7301" x="7677150" y="2647950"/>
          <p14:tracePt t="7318" x="8096250" y="2647950"/>
          <p14:tracePt t="7320" x="8172450" y="2647950"/>
          <p14:tracePt t="7334" x="8337550" y="2647950"/>
          <p14:tracePt t="7352" x="8864600" y="2622550"/>
          <p14:tracePt t="7368" x="9201150" y="2609850"/>
          <p14:tracePt t="7385" x="9423400" y="2609850"/>
          <p14:tracePt t="7401" x="9671050" y="2609850"/>
          <p14:tracePt t="7418" x="9823450" y="2616200"/>
          <p14:tracePt t="7435" x="9918700" y="2622550"/>
          <p14:tracePt t="7451" x="9963150" y="2622550"/>
          <p14:tracePt t="7468" x="9994900" y="2622550"/>
          <p14:tracePt t="7484" x="10026650" y="2622550"/>
          <p14:tracePt t="7501" x="10052050" y="2622550"/>
          <p14:tracePt t="7518" x="10077450" y="2616200"/>
          <p14:tracePt t="7520" x="10090150" y="2616200"/>
          <p14:tracePt t="7535" x="10102850" y="2609850"/>
          <p14:tracePt t="7551" x="10134600" y="2609850"/>
          <p14:tracePt t="7568" x="10140950" y="2609850"/>
          <p14:tracePt t="7601" x="10140950" y="2603500"/>
          <p14:tracePt t="7684" x="0" y="0"/>
        </p14:tracePtLst>
        <p14:tracePtLst>
          <p14:tracePt t="24177" x="3111500" y="3917950"/>
          <p14:tracePt t="24182" x="3098800" y="3911600"/>
          <p14:tracePt t="24190" x="3092450" y="3905250"/>
          <p14:tracePt t="24205" x="3067050" y="3892550"/>
          <p14:tracePt t="24222" x="3041650" y="3886200"/>
          <p14:tracePt t="24239" x="3009900" y="3879850"/>
          <p14:tracePt t="24255" x="2997200" y="3879850"/>
          <p14:tracePt t="24272" x="2965450" y="3879850"/>
          <p14:tracePt t="24289" x="2940050" y="3879850"/>
          <p14:tracePt t="24305" x="2921000" y="3879850"/>
          <p14:tracePt t="24306" x="2901950" y="3886200"/>
          <p14:tracePt t="24322" x="2895600" y="3892550"/>
          <p14:tracePt t="24339" x="2870200" y="3905250"/>
          <p14:tracePt t="24356" x="2851150" y="3924300"/>
          <p14:tracePt t="24372" x="2825750" y="3943350"/>
          <p14:tracePt t="24389" x="2806700" y="3962400"/>
          <p14:tracePt t="24406" x="2787650" y="3975100"/>
          <p14:tracePt t="24423" x="2768600" y="3987800"/>
          <p14:tracePt t="24439" x="2762250" y="4000500"/>
          <p14:tracePt t="24455" x="2755900" y="4006850"/>
          <p14:tracePt t="24472" x="2749550" y="4019550"/>
          <p14:tracePt t="24489" x="2743200" y="4038600"/>
          <p14:tracePt t="24505" x="2743200" y="4057650"/>
          <p14:tracePt t="24522" x="2736850" y="4089400"/>
          <p14:tracePt t="24539" x="2730500" y="4127500"/>
          <p14:tracePt t="24541" x="2730500" y="4152900"/>
          <p14:tracePt t="24555" x="2730500" y="4171950"/>
          <p14:tracePt t="24572" x="2730500" y="4235450"/>
          <p14:tracePt t="24590" x="2730500" y="4254500"/>
          <p14:tracePt t="24606" x="2730500" y="4273550"/>
          <p14:tracePt t="24623" x="2730500" y="4292600"/>
          <p14:tracePt t="24640" x="2736850" y="4318000"/>
          <p14:tracePt t="24656" x="2749550" y="4387850"/>
          <p14:tracePt t="24673" x="2774950" y="4476750"/>
          <p14:tracePt t="24690" x="2800350" y="4533900"/>
          <p14:tracePt t="24706" x="2832100" y="4610100"/>
          <p14:tracePt t="24722" x="2882900" y="4692650"/>
          <p14:tracePt t="24739" x="2914650" y="4743450"/>
          <p14:tracePt t="24756" x="2946400" y="4781550"/>
          <p14:tracePt t="24773" x="2978150" y="4813300"/>
          <p14:tracePt t="24776" x="2984500" y="4819650"/>
          <p14:tracePt t="24789" x="3003550" y="4838700"/>
          <p14:tracePt t="24806" x="3048000" y="4895850"/>
          <p14:tracePt t="24823" x="3092450" y="4940300"/>
          <p14:tracePt t="24840" x="3155950" y="5022850"/>
          <p14:tracePt t="24856" x="3232150" y="5099050"/>
          <p14:tracePt t="24873" x="3270250" y="5137150"/>
          <p14:tracePt t="24889" x="3340100" y="5200650"/>
          <p14:tracePt t="24906" x="3409950" y="5251450"/>
          <p14:tracePt t="24923" x="3441700" y="5276850"/>
          <p14:tracePt t="24940" x="3505200" y="5314950"/>
          <p14:tracePt t="24956" x="3549650" y="5340350"/>
          <p14:tracePt t="24973" x="3638550" y="5391150"/>
          <p14:tracePt t="24989" x="3695700" y="5435600"/>
          <p14:tracePt t="25006" x="3759200" y="5473700"/>
          <p14:tracePt t="25009" x="3790950" y="5486400"/>
          <p14:tracePt t="25023" x="3860800" y="5524500"/>
          <p14:tracePt t="25039" x="3917950" y="5543550"/>
          <p14:tracePt t="25041" x="3937000" y="5549900"/>
          <p14:tracePt t="25057" x="3968750" y="5562600"/>
          <p14:tracePt t="25073" x="4038600" y="5588000"/>
          <p14:tracePt t="25090" x="4089400" y="5607050"/>
          <p14:tracePt t="25106" x="4140200" y="5626100"/>
          <p14:tracePt t="25123" x="4254500" y="5645150"/>
          <p14:tracePt t="25139" x="4330700" y="5645150"/>
          <p14:tracePt t="25157" x="4445000" y="5645150"/>
          <p14:tracePt t="25174" x="4508500" y="5645150"/>
          <p14:tracePt t="25190" x="4533900" y="5645150"/>
          <p14:tracePt t="25206" x="4546600" y="5645150"/>
          <p14:tracePt t="25208" x="4552950" y="5638800"/>
          <p14:tracePt t="25223" x="4559300" y="5638800"/>
          <p14:tracePt t="25240" x="4572000" y="5632450"/>
          <p14:tracePt t="25256" x="4610100" y="5619750"/>
          <p14:tracePt t="25273" x="4654550" y="5600700"/>
          <p14:tracePt t="25275" x="4667250" y="5600700"/>
          <p14:tracePt t="25290" x="4705350" y="5588000"/>
          <p14:tracePt t="25307" x="4743450" y="5568950"/>
          <p14:tracePt t="25324" x="4756150" y="5556250"/>
          <p14:tracePt t="25340" x="4768850" y="5537200"/>
          <p14:tracePt t="25356" x="4775200" y="5505450"/>
          <p14:tracePt t="25373" x="4781550" y="5461000"/>
          <p14:tracePt t="25390" x="4781550" y="5429250"/>
          <p14:tracePt t="25407" x="4775200" y="5346700"/>
          <p14:tracePt t="25423" x="4756150" y="5295900"/>
          <p14:tracePt t="25440" x="4686300" y="5200650"/>
          <p14:tracePt t="25457" x="4641850" y="5143500"/>
          <p14:tracePt t="25459" x="4597400" y="5092700"/>
          <p14:tracePt t="25473" x="4584700" y="5080000"/>
          <p14:tracePt t="25490" x="4508500" y="4997450"/>
          <p14:tracePt t="25507" x="4451350" y="4927600"/>
          <p14:tracePt t="25523" x="4387850" y="4845050"/>
          <p14:tracePt t="25540" x="4337050" y="4794250"/>
          <p14:tracePt t="25557" x="4241800" y="4711700"/>
          <p14:tracePt t="25574" x="4127500" y="4635500"/>
          <p14:tracePt t="25591" x="4064000" y="4597400"/>
          <p14:tracePt t="25608" x="3956050" y="4540250"/>
          <p14:tracePt t="25624" x="3860800" y="4495800"/>
          <p14:tracePt t="25640" x="3790950" y="4457700"/>
          <p14:tracePt t="25657" x="3657600" y="4394200"/>
          <p14:tracePt t="25674" x="3524250" y="4349750"/>
          <p14:tracePt t="25690" x="3409950" y="4330700"/>
          <p14:tracePt t="25707" x="3327400" y="4318000"/>
          <p14:tracePt t="25724" x="3321050" y="4318000"/>
          <p14:tracePt t="25789" x="0" y="0"/>
        </p14:tracePtLst>
        <p14:tracePtLst>
          <p14:tracePt t="26283" x="5429250" y="4330700"/>
          <p14:tracePt t="26293" x="5416550" y="4324350"/>
          <p14:tracePt t="26308" x="5372100" y="4273550"/>
          <p14:tracePt t="26325" x="5314950" y="4241800"/>
          <p14:tracePt t="26342" x="5238750" y="4203700"/>
          <p14:tracePt t="26358" x="5175250" y="4171950"/>
          <p14:tracePt t="26361" x="5137150" y="4159250"/>
          <p14:tracePt t="26374" x="5105400" y="4146550"/>
          <p14:tracePt t="26391" x="5073650" y="4140200"/>
          <p14:tracePt t="26408" x="5029200" y="4127500"/>
          <p14:tracePt t="26424" x="4991100" y="4121150"/>
          <p14:tracePt t="26427" x="4959350" y="4121150"/>
          <p14:tracePt t="26441" x="4921250" y="4121150"/>
          <p14:tracePt t="26458" x="4870450" y="4127500"/>
          <p14:tracePt t="26475" x="4851400" y="4133850"/>
          <p14:tracePt t="26491" x="4845050" y="4140200"/>
          <p14:tracePt t="26508" x="4832350" y="4146550"/>
          <p14:tracePt t="26524" x="4832350" y="4152900"/>
          <p14:tracePt t="26541" x="4826000" y="4159250"/>
          <p14:tracePt t="26559" x="4819650" y="4165600"/>
          <p14:tracePt t="26575" x="4813300" y="4178300"/>
          <p14:tracePt t="26592" x="4806950" y="4184650"/>
          <p14:tracePt t="26609" x="4806950" y="4197350"/>
          <p14:tracePt t="26625" x="4800600" y="4210050"/>
          <p14:tracePt t="26641" x="4794250" y="4235450"/>
          <p14:tracePt t="26658" x="4794250" y="4267200"/>
          <p14:tracePt t="26691" x="4794250" y="4298950"/>
          <p14:tracePt t="26708" x="4794250" y="4318000"/>
          <p14:tracePt t="26725" x="4800600" y="4343400"/>
          <p14:tracePt t="26741" x="4813300" y="4356100"/>
          <p14:tracePt t="26758" x="4819650" y="4368800"/>
          <p14:tracePt t="26775" x="4832350" y="4394200"/>
          <p14:tracePt t="26791" x="4845050" y="4419600"/>
          <p14:tracePt t="26809" x="4876800" y="4464050"/>
          <p14:tracePt t="26825" x="4895850" y="4495800"/>
          <p14:tracePt t="26842" x="4908550" y="4521200"/>
          <p14:tracePt t="26845" x="4921250" y="4533900"/>
          <p14:tracePt t="26859" x="4927600" y="4540250"/>
          <p14:tracePt t="26876" x="4940300" y="4559300"/>
          <p14:tracePt t="26876" x="4953000" y="4572000"/>
          <p14:tracePt t="26892" x="4972050" y="4591050"/>
          <p14:tracePt t="26909" x="5010150" y="4629150"/>
          <p14:tracePt t="26925" x="5060950" y="4667250"/>
          <p14:tracePt t="26942" x="5073650" y="4673600"/>
          <p14:tracePt t="26943" x="5092700" y="4692650"/>
          <p14:tracePt t="26958" x="5130800" y="4718050"/>
          <p14:tracePt t="26975" x="5187950" y="4756150"/>
          <p14:tracePt t="26992" x="5226050" y="4775200"/>
          <p14:tracePt t="27008" x="5289550" y="4806950"/>
          <p14:tracePt t="27025" x="5353050" y="4832350"/>
          <p14:tracePt t="27042" x="5441950" y="4857750"/>
          <p14:tracePt t="27060" x="5562600" y="4870450"/>
          <p14:tracePt t="27076" x="5651500" y="4883150"/>
          <p14:tracePt t="27093" x="5708650" y="4883150"/>
          <p14:tracePt t="27109" x="5740400" y="4883150"/>
          <p14:tracePt t="27111" x="5740400" y="4876800"/>
          <p14:tracePt t="27126" x="5746750" y="4870450"/>
          <p14:tracePt t="27142" x="5759450" y="4851400"/>
          <p14:tracePt t="27159" x="5765800" y="4832350"/>
          <p14:tracePt t="27175" x="5778500" y="4806950"/>
          <p14:tracePt t="27192" x="5778500" y="4768850"/>
          <p14:tracePt t="27209" x="5784850" y="4724400"/>
          <p14:tracePt t="27225" x="5784850" y="4679950"/>
          <p14:tracePt t="27242" x="5784850" y="4635500"/>
          <p14:tracePt t="27259" x="5772150" y="4610100"/>
          <p14:tracePt t="27276" x="5740400" y="4565650"/>
          <p14:tracePt t="27293" x="5708650" y="4527550"/>
          <p14:tracePt t="27310" x="5676900" y="4502150"/>
          <p14:tracePt t="27326" x="5638800" y="4476750"/>
          <p14:tracePt t="27343" x="5619750" y="4464050"/>
          <p14:tracePt t="27345" x="5594350" y="4457700"/>
          <p14:tracePt t="27359" x="5575300" y="4445000"/>
          <p14:tracePt t="27376" x="5511800" y="4419600"/>
          <p14:tracePt t="27392" x="5461000" y="4394200"/>
          <p14:tracePt t="27409" x="5391150" y="4362450"/>
          <p14:tracePt t="27426" x="5340350" y="4330700"/>
          <p14:tracePt t="27442" x="5295900" y="4298950"/>
          <p14:tracePt t="27459" x="5251450" y="4286250"/>
          <p14:tracePt t="27476" x="5226050" y="4273550"/>
          <p14:tracePt t="27492" x="5194300" y="4260850"/>
          <p14:tracePt t="27509" x="5181600" y="4260850"/>
          <p14:tracePt t="27526" x="5149850" y="4248150"/>
          <p14:tracePt t="27543" x="5099050" y="4241800"/>
          <p14:tracePt t="27560" x="5035550" y="4241800"/>
          <p14:tracePt t="27576" x="4984750" y="4241800"/>
          <p14:tracePt t="27593" x="4908550" y="4241800"/>
          <p14:tracePt t="27609" x="4851400" y="4241800"/>
          <p14:tracePt t="27610" x="4845050" y="4241800"/>
          <p14:tracePt t="27627" x="4838700" y="4241800"/>
          <p14:tracePt t="27643" x="4794250" y="4254500"/>
          <p14:tracePt t="27659" x="4768850" y="4267200"/>
          <p14:tracePt t="27676" x="4737100" y="4286250"/>
          <p14:tracePt t="27693" x="4724400" y="4292600"/>
          <p14:tracePt t="27709" x="4711700" y="4305300"/>
          <p14:tracePt t="27726" x="4705350" y="4330700"/>
          <p14:tracePt t="27743" x="4699000" y="4349750"/>
          <p14:tracePt t="27759" x="4699000" y="4362450"/>
          <p14:tracePt t="27777" x="4699000" y="4381500"/>
          <p14:tracePt t="27779" x="4699000" y="4400550"/>
          <p14:tracePt t="27794" x="4699000" y="4425950"/>
          <p14:tracePt t="27810" x="4705350" y="4451350"/>
          <p14:tracePt t="27826" x="4718050" y="4476750"/>
          <p14:tracePt t="27844" x="4737100" y="4508500"/>
          <p14:tracePt t="27845" x="4756150" y="4533900"/>
          <p14:tracePt t="27860" x="4768850" y="4546600"/>
          <p14:tracePt t="27876" x="4832350" y="4610100"/>
          <p14:tracePt t="27893" x="4876800" y="4641850"/>
          <p14:tracePt t="27910" x="4972050" y="4667250"/>
          <p14:tracePt t="27926" x="5073650" y="4692650"/>
          <p14:tracePt t="27943" x="5200650" y="4711700"/>
          <p14:tracePt t="27960" x="5283200" y="4724400"/>
          <p14:tracePt t="27976" x="5359400" y="4737100"/>
          <p14:tracePt t="27993" x="5391150" y="4749800"/>
          <p14:tracePt t="28010" x="5403850" y="4749800"/>
          <p14:tracePt t="28044" x="5410200" y="4749800"/>
          <p14:tracePt t="28061" x="5422900" y="4749800"/>
          <p14:tracePt t="28077" x="5473700" y="4749800"/>
          <p14:tracePt t="28094" x="5492750" y="4749800"/>
          <p14:tracePt t="28110" x="5537200" y="4724400"/>
          <p14:tracePt t="28127" x="5556250" y="4711700"/>
          <p14:tracePt t="28143" x="5562600" y="4705350"/>
          <p14:tracePt t="28177" x="5568950" y="4699000"/>
          <p14:tracePt t="28193" x="5575300" y="4679950"/>
          <p14:tracePt t="28210" x="5581650" y="4635500"/>
          <p14:tracePt t="28227" x="5581650" y="4584700"/>
          <p14:tracePt t="28243" x="5581650" y="4521200"/>
          <p14:tracePt t="28260" x="5581650" y="4476750"/>
          <p14:tracePt t="28262" x="5575300" y="4464050"/>
          <p14:tracePt t="28277" x="5562600" y="4445000"/>
          <p14:tracePt t="28295" x="5556250" y="4419600"/>
          <p14:tracePt t="28297" x="5549900" y="4419600"/>
          <p14:tracePt t="28310" x="5543550" y="4400550"/>
          <p14:tracePt t="28327" x="5537200" y="4387850"/>
          <p14:tracePt t="28343" x="5524500" y="4375150"/>
          <p14:tracePt t="28360" x="5518150" y="4362450"/>
          <p14:tracePt t="28377" x="5499100" y="4343400"/>
          <p14:tracePt t="28394" x="5467350" y="4324350"/>
          <p14:tracePt t="28410" x="5416550" y="4298950"/>
          <p14:tracePt t="28427" x="5397500" y="4286250"/>
          <p14:tracePt t="28444" x="5353050" y="4267200"/>
          <p14:tracePt t="28460" x="5321300" y="4248150"/>
          <p14:tracePt t="28477" x="5276850" y="4229100"/>
          <p14:tracePt t="28494" x="5245100" y="4216400"/>
          <p14:tracePt t="28510" x="5213350" y="4210050"/>
          <p14:tracePt t="28527" x="5200650" y="4203700"/>
          <p14:tracePt t="28529" x="5187950" y="4197350"/>
          <p14:tracePt t="28544" x="5156200" y="4191000"/>
          <p14:tracePt t="28561" x="5130800" y="4184650"/>
          <p14:tracePt t="28577" x="5105400" y="4178300"/>
          <p14:tracePt t="28594" x="5073650" y="4171950"/>
          <p14:tracePt t="28611" x="5035550" y="4165600"/>
          <p14:tracePt t="28628" x="4972050" y="4152900"/>
          <p14:tracePt t="28644" x="4933950" y="4152900"/>
          <p14:tracePt t="28660" x="4902200" y="4152900"/>
          <p14:tracePt t="28677" x="4870450" y="4152900"/>
          <p14:tracePt t="28719" x="4864100" y="4152900"/>
          <p14:tracePt t="28727" x="4857750" y="4159250"/>
          <p14:tracePt t="28744" x="4851400" y="4165600"/>
          <p14:tracePt t="28761" x="4826000" y="4191000"/>
          <p14:tracePt t="28763" x="4813300" y="4203700"/>
          <p14:tracePt t="28778" x="4794250" y="4222750"/>
          <p14:tracePt t="28795" x="4749800" y="4267200"/>
          <p14:tracePt t="28811" x="4743450" y="4292600"/>
          <p14:tracePt t="28827" x="4743450" y="4311650"/>
          <p14:tracePt t="28845" x="4743450" y="4330700"/>
          <p14:tracePt t="28861" x="4756150" y="4368800"/>
          <p14:tracePt t="28878" x="4775200" y="4406900"/>
          <p14:tracePt t="28894" x="4813300" y="4483100"/>
          <p14:tracePt t="28911" x="4845050" y="4527550"/>
          <p14:tracePt t="28928" x="4921250" y="4597400"/>
          <p14:tracePt t="28931" x="4978400" y="4641850"/>
          <p14:tracePt t="28944" x="4991100" y="4648200"/>
          <p14:tracePt t="28961" x="5086350" y="4692650"/>
          <p14:tracePt t="28978" x="5149850" y="4724400"/>
          <p14:tracePt t="28994" x="5226050" y="4737100"/>
          <p14:tracePt t="28997" x="5238750" y="4743450"/>
          <p14:tracePt t="29011" x="5270500" y="4749800"/>
          <p14:tracePt t="29028" x="5283200" y="4749800"/>
          <p14:tracePt t="29209" x="0" y="0"/>
        </p14:tracePtLst>
        <p14:tracePtLst>
          <p14:tracePt t="29827" x="7092950" y="4997450"/>
          <p14:tracePt t="29837" x="7092950" y="4991100"/>
          <p14:tracePt t="29845" x="7092950" y="4984750"/>
          <p14:tracePt t="29862" x="7092950" y="4959350"/>
          <p14:tracePt t="29879" x="7086600" y="4927600"/>
          <p14:tracePt t="29896" x="7073900" y="4895850"/>
          <p14:tracePt t="29912" x="7029450" y="4838700"/>
          <p14:tracePt t="29929" x="6972300" y="4768850"/>
          <p14:tracePt t="29931" x="6946900" y="4756150"/>
          <p14:tracePt t="29946" x="6927850" y="4730750"/>
          <p14:tracePt t="29963" x="6800850" y="4635500"/>
          <p14:tracePt t="29979" x="6737350" y="4584700"/>
          <p14:tracePt t="29996" x="6635750" y="4502150"/>
          <p14:tracePt t="30012" x="6572250" y="4445000"/>
          <p14:tracePt t="30029" x="6521450" y="4400550"/>
          <p14:tracePt t="30046" x="6451600" y="4330700"/>
          <p14:tracePt t="30062" x="6419850" y="4305300"/>
          <p14:tracePt t="30079" x="6381750" y="4273550"/>
          <p14:tracePt t="30096" x="6350000" y="4241800"/>
          <p14:tracePt t="30112" x="6286500" y="4197350"/>
          <p14:tracePt t="30129" x="6248400" y="4171950"/>
          <p14:tracePt t="30146" x="6210300" y="4146550"/>
          <p14:tracePt t="30162" x="6172200" y="4127500"/>
          <p14:tracePt t="30179" x="6146800" y="4102100"/>
          <p14:tracePt t="30196" x="6108700" y="4083050"/>
          <p14:tracePt t="30197" x="6089650" y="4076700"/>
          <p14:tracePt t="30214" x="6057900" y="4057650"/>
          <p14:tracePt t="30229" x="6019800" y="4051300"/>
          <p14:tracePt t="30247" x="5988050" y="4038600"/>
          <p14:tracePt t="30263" x="5956300" y="4032250"/>
          <p14:tracePt t="30280" x="5930900" y="4032250"/>
          <p14:tracePt t="30298" x="5905500" y="4032250"/>
          <p14:tracePt t="30305" x="5892800" y="4032250"/>
          <p14:tracePt t="30314" x="5880100" y="4032250"/>
          <p14:tracePt t="30329" x="5854700" y="4044950"/>
          <p14:tracePt t="30346" x="5829300" y="4064000"/>
          <p14:tracePt t="30363" x="5816600" y="4095750"/>
          <p14:tracePt t="30365" x="5810250" y="4108450"/>
          <p14:tracePt t="30379" x="5803900" y="4121150"/>
          <p14:tracePt t="30396" x="5797550" y="4152900"/>
          <p14:tracePt t="30413" x="5791200" y="4191000"/>
          <p14:tracePt t="30429" x="5784850" y="4216400"/>
          <p14:tracePt t="30431" x="5784850" y="4229100"/>
          <p14:tracePt t="30446" x="5784850" y="4267200"/>
          <p14:tracePt t="30463" x="5784850" y="4305300"/>
          <p14:tracePt t="30480" x="5791200" y="4356100"/>
          <p14:tracePt t="30497" x="5803900" y="4394200"/>
          <p14:tracePt t="30513" x="5816600" y="4432300"/>
          <p14:tracePt t="30530" x="5835650" y="4470400"/>
          <p14:tracePt t="30547" x="5848350" y="4508500"/>
          <p14:tracePt t="30563" x="5867400" y="4546600"/>
          <p14:tracePt t="30580" x="5892800" y="4584700"/>
          <p14:tracePt t="30596" x="5924550" y="4635500"/>
          <p14:tracePt t="30613" x="5956300" y="4679950"/>
          <p14:tracePt t="30615" x="5981700" y="4711700"/>
          <p14:tracePt t="30630" x="5994400" y="4730750"/>
          <p14:tracePt t="30646" x="6076950" y="4826000"/>
          <p14:tracePt t="30663" x="6127750" y="4876800"/>
          <p14:tracePt t="30665" x="6153150" y="4895850"/>
          <p14:tracePt t="30680" x="6178550" y="4921250"/>
          <p14:tracePt t="30697" x="6242050" y="4972050"/>
          <p14:tracePt t="30713" x="6286500" y="4991100"/>
          <p14:tracePt t="30730" x="6337300" y="5022850"/>
          <p14:tracePt t="30747" x="6400800" y="5054600"/>
          <p14:tracePt t="30763" x="6464300" y="5080000"/>
          <p14:tracePt t="30781" x="6591300" y="5111750"/>
          <p14:tracePt t="30797" x="6680200" y="5137150"/>
          <p14:tracePt t="30814" x="6775450" y="5156200"/>
          <p14:tracePt t="30830" x="6864350" y="5175250"/>
          <p14:tracePt t="30847" x="6953250" y="5200650"/>
          <p14:tracePt t="30863" x="7035800" y="5219700"/>
          <p14:tracePt t="30865" x="7092950" y="5232400"/>
          <p14:tracePt t="30880" x="7112000" y="5238750"/>
          <p14:tracePt t="30897" x="7200900" y="5238750"/>
          <p14:tracePt t="30913" x="7226300" y="5238750"/>
          <p14:tracePt t="30930" x="7245350" y="5226050"/>
          <p14:tracePt t="30932" x="7258050" y="5213350"/>
          <p14:tracePt t="30947" x="7270750" y="5194300"/>
          <p14:tracePt t="30963" x="7270750" y="5168900"/>
          <p14:tracePt t="30981" x="7283450" y="5118100"/>
          <p14:tracePt t="30997" x="7283450" y="5086350"/>
          <p14:tracePt t="31013" x="7277100" y="5029200"/>
          <p14:tracePt t="31031" x="7258050" y="4959350"/>
          <p14:tracePt t="31047" x="7213600" y="4876800"/>
          <p14:tracePt t="31063" x="7162800" y="4800600"/>
          <p14:tracePt t="31080" x="7112000" y="4749800"/>
          <p14:tracePt t="31097" x="7067550" y="4705350"/>
          <p14:tracePt t="31099" x="7035800" y="4673600"/>
          <p14:tracePt t="31113" x="7016750" y="4667250"/>
          <p14:tracePt t="31130" x="6953250" y="4616450"/>
          <p14:tracePt t="31147" x="6908800" y="4591050"/>
          <p14:tracePt t="31164" x="6832600" y="4540250"/>
          <p14:tracePt t="31180" x="6762750" y="4495800"/>
          <p14:tracePt t="31197" x="6718300" y="4464050"/>
          <p14:tracePt t="31214" x="6654800" y="4425950"/>
          <p14:tracePt t="31230" x="6584950" y="4387850"/>
          <p14:tracePt t="31248" x="6546850" y="4368800"/>
          <p14:tracePt t="31264" x="6489700" y="4330700"/>
          <p14:tracePt t="31281" x="6438900" y="4305300"/>
          <p14:tracePt t="31297" x="6388100" y="4279900"/>
          <p14:tracePt t="31314" x="6324600" y="4241800"/>
          <p14:tracePt t="31331" x="6261100" y="4222750"/>
          <p14:tracePt t="31333" x="6223000" y="4203700"/>
          <p14:tracePt t="31347" x="6203950" y="4197350"/>
          <p14:tracePt t="31364" x="6153150" y="4184650"/>
          <p14:tracePt t="31366" x="6121400" y="4171950"/>
          <p14:tracePt t="31381" x="6089650" y="4159250"/>
          <p14:tracePt t="31397" x="6064250" y="4159250"/>
          <p14:tracePt t="31414" x="6038850" y="4152900"/>
          <p14:tracePt t="31431" x="6007100" y="4152900"/>
          <p14:tracePt t="31447" x="5956300" y="4152900"/>
          <p14:tracePt t="31465" x="5924550" y="4152900"/>
          <p14:tracePt t="31481" x="5873750" y="4152900"/>
          <p14:tracePt t="31498" x="5842000" y="4152900"/>
          <p14:tracePt t="31514" x="5797550" y="4165600"/>
          <p14:tracePt t="31531" x="5784850" y="4178300"/>
          <p14:tracePt t="31547" x="5765800" y="4191000"/>
          <p14:tracePt t="31565" x="5759450" y="4210050"/>
          <p14:tracePt t="31567" x="5753100" y="4222750"/>
          <p14:tracePt t="31581" x="5746750" y="4241800"/>
          <p14:tracePt t="31598" x="5734050" y="4273550"/>
          <p14:tracePt t="31601" x="5734050" y="4298950"/>
          <p14:tracePt t="31615" x="5740400" y="4368800"/>
          <p14:tracePt t="31631" x="5753100" y="4432300"/>
          <p14:tracePt t="31648" x="5784850" y="4521200"/>
          <p14:tracePt t="31664" x="5816600" y="4584700"/>
          <p14:tracePt t="31681" x="5867400" y="4654550"/>
          <p14:tracePt t="31698" x="5924550" y="4711700"/>
          <p14:tracePt t="31715" x="6013450" y="4775200"/>
          <p14:tracePt t="31731" x="6102350" y="4832350"/>
          <p14:tracePt t="31748" x="6172200" y="4870450"/>
          <p14:tracePt t="31764" x="6242050" y="4902200"/>
          <p14:tracePt t="31782" x="6324600" y="4946650"/>
          <p14:tracePt t="31799" x="6375400" y="4972050"/>
          <p14:tracePt t="31814" x="6400800" y="4984750"/>
          <p14:tracePt t="31831" x="6457950" y="5016500"/>
          <p14:tracePt t="31848" x="6521450" y="5048250"/>
          <p14:tracePt t="31849" x="6540500" y="5054600"/>
          <p14:tracePt t="31865" x="6623050" y="5073650"/>
          <p14:tracePt t="31881" x="6692900" y="5086350"/>
          <p14:tracePt t="31898" x="6756400" y="5105400"/>
          <p14:tracePt t="31914" x="6845300" y="5118100"/>
          <p14:tracePt t="31931" x="6997700" y="5149850"/>
          <p14:tracePt t="31948" x="7105650" y="5168900"/>
          <p14:tracePt t="31965" x="7156450" y="5175250"/>
          <p14:tracePt t="31982" x="7239000" y="5187950"/>
          <p14:tracePt t="31999" x="7245350" y="5187950"/>
          <p14:tracePt t="32173" x="0" y="0"/>
        </p14:tracePtLst>
        <p14:tracePtLst>
          <p14:tracePt t="42306" x="9436100" y="2717800"/>
          <p14:tracePt t="42327" x="9436100" y="2705100"/>
          <p14:tracePt t="42344" x="9417050" y="2692400"/>
          <p14:tracePt t="42361" x="9404350" y="2686050"/>
          <p14:tracePt t="42377" x="9359900" y="2667000"/>
          <p14:tracePt t="42394" x="9302750" y="2654300"/>
          <p14:tracePt t="42411" x="9264650" y="2647950"/>
          <p14:tracePt t="42427" x="9188450" y="2635250"/>
          <p14:tracePt t="42444" x="9150350" y="2628900"/>
          <p14:tracePt t="42461" x="9093200" y="2628900"/>
          <p14:tracePt t="42477" x="9048750" y="2628900"/>
          <p14:tracePt t="42479" x="9023350" y="2628900"/>
          <p14:tracePt t="42494" x="8997950" y="2628900"/>
          <p14:tracePt t="42511" x="8845550" y="2641600"/>
          <p14:tracePt t="42513" x="8782050" y="2641600"/>
          <p14:tracePt t="42528" x="8642350" y="2647950"/>
          <p14:tracePt t="42545" x="8534400" y="2654300"/>
          <p14:tracePt t="42562" x="8401050" y="2654300"/>
          <p14:tracePt t="42578" x="8324850" y="2654300"/>
          <p14:tracePt t="42594" x="8229600" y="2654300"/>
          <p14:tracePt t="42611" x="8191500" y="2654300"/>
          <p14:tracePt t="42628" x="8153400" y="2654300"/>
          <p14:tracePt t="42644" x="8128000" y="2654300"/>
          <p14:tracePt t="42661" x="8102600" y="2654300"/>
          <p14:tracePt t="42678" x="8070850" y="2660650"/>
          <p14:tracePt t="42680" x="8051800" y="2660650"/>
          <p14:tracePt t="42694" x="8045450" y="2660650"/>
          <p14:tracePt t="42711" x="8001000" y="2667000"/>
          <p14:tracePt t="42713" x="7988300" y="2673350"/>
          <p14:tracePt t="42728" x="7937500" y="2679700"/>
          <p14:tracePt t="42730" x="7899400" y="2679700"/>
          <p14:tracePt t="42745" x="7880350" y="2686050"/>
          <p14:tracePt t="42747" x="7842250" y="2686050"/>
          <p14:tracePt t="42762" x="7785100" y="2692400"/>
          <p14:tracePt t="42779" x="7740650" y="2692400"/>
          <p14:tracePt t="42795" x="7702550" y="2698750"/>
          <p14:tracePt t="42811" x="7683500" y="2711450"/>
          <p14:tracePt t="42828" x="7664450" y="2711450"/>
          <p14:tracePt t="42845" x="7645400" y="2717800"/>
          <p14:tracePt t="42861" x="7620000" y="2724150"/>
          <p14:tracePt t="42878" x="7581900" y="2743200"/>
          <p14:tracePt t="42895" x="7537450" y="2762250"/>
          <p14:tracePt t="42911" x="7512050" y="2774950"/>
          <p14:tracePt t="42914" x="7480300" y="2794000"/>
          <p14:tracePt t="42928" x="7467600" y="2800350"/>
          <p14:tracePt t="42945" x="7435850" y="2825750"/>
          <p14:tracePt t="42946" x="7429500" y="2825750"/>
          <p14:tracePt t="42962" x="7423150" y="2832100"/>
          <p14:tracePt t="43002" x="7416800" y="2832100"/>
          <p14:tracePt t="43012" x="7416800" y="2844800"/>
          <p14:tracePt t="43045" x="7410450" y="2863850"/>
          <p14:tracePt t="43063" x="7404100" y="2876550"/>
          <p14:tracePt t="43078" x="7397750" y="2889250"/>
          <p14:tracePt t="43096" x="7391400" y="2908300"/>
          <p14:tracePt t="43112" x="7385050" y="2921000"/>
          <p14:tracePt t="43129" x="7378700" y="2940050"/>
          <p14:tracePt t="43145" x="7372350" y="2959100"/>
          <p14:tracePt t="43148" x="7372350" y="2965450"/>
          <p14:tracePt t="43162" x="7372350" y="2978150"/>
          <p14:tracePt t="43178" x="7366000" y="3003550"/>
          <p14:tracePt t="43181" x="7366000" y="3009900"/>
          <p14:tracePt t="43196" x="7366000" y="3028950"/>
          <p14:tracePt t="43212" x="7359650" y="3048000"/>
          <p14:tracePt t="43228" x="7359650" y="3060700"/>
          <p14:tracePt t="43245" x="7359650" y="3073400"/>
          <p14:tracePt t="43262" x="7359650" y="3086100"/>
          <p14:tracePt t="43279" x="7359650" y="3105150"/>
          <p14:tracePt t="43296" x="7359650" y="3130550"/>
          <p14:tracePt t="43313" x="7359650" y="3155950"/>
          <p14:tracePt t="43329" x="7359650" y="3206750"/>
          <p14:tracePt t="43345" x="7366000" y="3244850"/>
          <p14:tracePt t="43362" x="7366000" y="3270250"/>
          <p14:tracePt t="43379" x="7366000" y="3308350"/>
          <p14:tracePt t="43381" x="7372350" y="3333750"/>
          <p14:tracePt t="43395" x="7372350" y="3346450"/>
          <p14:tracePt t="43412" x="7378700" y="3390900"/>
          <p14:tracePt t="43414" x="7378700" y="3397250"/>
          <p14:tracePt t="43429" x="7385050" y="3441700"/>
          <p14:tracePt t="43446" x="7391400" y="3473450"/>
          <p14:tracePt t="43462" x="7397750" y="3492500"/>
          <p14:tracePt t="43479" x="7404100" y="3530600"/>
          <p14:tracePt t="43496" x="7410450" y="3556000"/>
          <p14:tracePt t="43513" x="7429500" y="3613150"/>
          <p14:tracePt t="43529" x="7442200" y="3638550"/>
          <p14:tracePt t="43546" x="7461250" y="3683000"/>
          <p14:tracePt t="43563" x="7480300" y="3721100"/>
          <p14:tracePt t="43579" x="7499350" y="3752850"/>
          <p14:tracePt t="43596" x="7524750" y="3803650"/>
          <p14:tracePt t="43612" x="7543800" y="3829050"/>
          <p14:tracePt t="43629" x="7562850" y="3867150"/>
          <p14:tracePt t="43646" x="7588250" y="3898900"/>
          <p14:tracePt t="43648" x="7620000" y="3943350"/>
          <p14:tracePt t="43662" x="7632700" y="3956050"/>
          <p14:tracePt t="43680" x="7670800" y="3994150"/>
          <p14:tracePt t="43696" x="7696200" y="4019550"/>
          <p14:tracePt t="43712" x="7715250" y="4038600"/>
          <p14:tracePt t="43729" x="7759700" y="4064000"/>
          <p14:tracePt t="43746" x="7797800" y="4089400"/>
          <p14:tracePt t="43763" x="7829550" y="4114800"/>
          <p14:tracePt t="43780" x="7880350" y="4133850"/>
          <p14:tracePt t="43797" x="7905750" y="4152900"/>
          <p14:tracePt t="43813" x="7962900" y="4171950"/>
          <p14:tracePt t="43830" x="8045450" y="4197350"/>
          <p14:tracePt t="43846" x="8089900" y="4210050"/>
          <p14:tracePt t="43863" x="8185150" y="4235450"/>
          <p14:tracePt t="43879" x="8242300" y="4248150"/>
          <p14:tracePt t="43896" x="8356600" y="4273550"/>
          <p14:tracePt t="43898" x="8388350" y="4279900"/>
          <p14:tracePt t="43913" x="8426450" y="4292600"/>
          <p14:tracePt t="43930" x="8648700" y="4318000"/>
          <p14:tracePt t="43946" x="8763000" y="4337050"/>
          <p14:tracePt t="43963" x="8966200" y="4362450"/>
          <p14:tracePt t="43979" x="9080500" y="4375150"/>
          <p14:tracePt t="43997" x="9188450" y="4381500"/>
          <p14:tracePt t="44013" x="9296400" y="4381500"/>
          <p14:tracePt t="44030" x="9493250" y="4381500"/>
          <p14:tracePt t="44046" x="9607550" y="4375150"/>
          <p14:tracePt t="44063" x="9728200" y="4362450"/>
          <p14:tracePt t="44079" x="9842500" y="4349750"/>
          <p14:tracePt t="44096" x="9963150" y="4337050"/>
          <p14:tracePt t="44113" x="10185400" y="4305300"/>
          <p14:tracePt t="44130" x="10287000" y="4279900"/>
          <p14:tracePt t="44146" x="10369550" y="4260850"/>
          <p14:tracePt t="44163" x="10433050" y="4235450"/>
          <p14:tracePt t="44164" x="10464800" y="4222750"/>
          <p14:tracePt t="44180" x="10490200" y="4197350"/>
          <p14:tracePt t="44196" x="10515600" y="4171950"/>
          <p14:tracePt t="44213" x="10541000" y="4133850"/>
          <p14:tracePt t="44230" x="10560050" y="4102100"/>
          <p14:tracePt t="44247" x="10572750" y="4070350"/>
          <p14:tracePt t="44263" x="10585450" y="4025900"/>
          <p14:tracePt t="44280" x="10610850" y="3962400"/>
          <p14:tracePt t="44297" x="10629900" y="3892550"/>
          <p14:tracePt t="44301" x="10629900" y="3873500"/>
          <p14:tracePt t="44314" x="10642600" y="3841750"/>
          <p14:tracePt t="44330" x="10661650" y="3765550"/>
          <p14:tracePt t="44347" x="10674350" y="3714750"/>
          <p14:tracePt t="44364" x="10687050" y="3625850"/>
          <p14:tracePt t="44367" x="10687050" y="3606800"/>
          <p14:tracePt t="44380" x="10687050" y="3587750"/>
          <p14:tracePt t="44397" x="10687050" y="3530600"/>
          <p14:tracePt t="44399" x="10687050" y="3511550"/>
          <p14:tracePt t="44414" x="10674350" y="3479800"/>
          <p14:tracePt t="44430" x="10661650" y="3416300"/>
          <p14:tracePt t="44447" x="10642600" y="3384550"/>
          <p14:tracePt t="44463" x="10629900" y="3365500"/>
          <p14:tracePt t="44480" x="10617200" y="3346450"/>
          <p14:tracePt t="44497" x="10585450" y="3302000"/>
          <p14:tracePt t="44513" x="10560050" y="3282950"/>
          <p14:tracePt t="44530" x="10534650" y="3251200"/>
          <p14:tracePt t="44547" x="10477500" y="3213100"/>
          <p14:tracePt t="44563" x="10420350" y="3168650"/>
          <p14:tracePt t="44566" x="10382250" y="3143250"/>
          <p14:tracePt t="44580" x="10299700" y="3098800"/>
          <p14:tracePt t="44598" x="10210800" y="3048000"/>
          <p14:tracePt t="44614" x="10109200" y="2990850"/>
          <p14:tracePt t="44630" x="10058400" y="2965450"/>
          <p14:tracePt t="44647" x="9950450" y="2901950"/>
          <p14:tracePt t="44664" x="9880600" y="2870200"/>
          <p14:tracePt t="44680" x="9804400" y="2838450"/>
          <p14:tracePt t="44697" x="9715500" y="2806700"/>
          <p14:tracePt t="44714" x="9569450" y="2755900"/>
          <p14:tracePt t="44730" x="9493250" y="2736850"/>
          <p14:tracePt t="44736" x="9461500" y="2730500"/>
          <p14:tracePt t="44747" x="9423400" y="2717800"/>
          <p14:tracePt t="44764" x="9359900" y="2711450"/>
          <p14:tracePt t="44768" x="9334500" y="2705100"/>
          <p14:tracePt t="44781" x="9296400" y="2698750"/>
          <p14:tracePt t="44798" x="9226550" y="2686050"/>
          <p14:tracePt t="44800" x="9194800" y="2686050"/>
          <p14:tracePt t="44814" x="9105900" y="2673350"/>
          <p14:tracePt t="44830" x="9029700" y="2673350"/>
          <p14:tracePt t="44834" x="8985250" y="2667000"/>
          <p14:tracePt t="44848" x="8890000" y="2667000"/>
          <p14:tracePt t="44864" x="8788400" y="2667000"/>
          <p14:tracePt t="44881" x="8693150" y="2667000"/>
          <p14:tracePt t="44897" x="8528050" y="2679700"/>
          <p14:tracePt t="44914" x="8413750" y="2686050"/>
          <p14:tracePt t="44931" x="8312150" y="2698750"/>
          <p14:tracePt t="44947" x="8223250" y="2705100"/>
          <p14:tracePt t="44964" x="8115300" y="2717800"/>
          <p14:tracePt t="44981" x="8070850" y="2730500"/>
          <p14:tracePt t="44998" x="8026400" y="2736850"/>
          <p14:tracePt t="45014" x="7994650" y="2749550"/>
          <p14:tracePt t="45031" x="7969250" y="2762250"/>
          <p14:tracePt t="45034" x="7956550" y="2768600"/>
          <p14:tracePt t="45048" x="7937500" y="2774950"/>
          <p14:tracePt t="45064" x="7886700" y="2806700"/>
          <p14:tracePt t="45081" x="7848600" y="2832100"/>
          <p14:tracePt t="45098" x="7791450" y="2870200"/>
          <p14:tracePt t="45114" x="7772400" y="2882900"/>
          <p14:tracePt t="45131" x="7759700" y="2895600"/>
          <p14:tracePt t="45147" x="7721600" y="2940050"/>
          <p14:tracePt t="45164" x="7689850" y="2971800"/>
          <p14:tracePt t="45181" x="7651750" y="3016250"/>
          <p14:tracePt t="45198" x="7620000" y="3054350"/>
          <p14:tracePt t="45214" x="7588250" y="3098800"/>
          <p14:tracePt t="45232" x="7569200" y="3130550"/>
          <p14:tracePt t="45249" x="7556500" y="3155950"/>
          <p14:tracePt t="45251" x="7543800" y="3194050"/>
          <p14:tracePt t="45265" x="7537450" y="3206750"/>
          <p14:tracePt t="45282" x="7524750" y="3232150"/>
          <p14:tracePt t="45285" x="7524750" y="3244850"/>
          <p14:tracePt t="45299" x="7518400" y="3263900"/>
          <p14:tracePt t="45317" x="7512050" y="3302000"/>
          <p14:tracePt t="45332" x="7512050" y="3333750"/>
          <p14:tracePt t="45349" x="7512050" y="3365500"/>
          <p14:tracePt t="45365" x="7512050" y="3384550"/>
          <p14:tracePt t="45382" x="7512050" y="3403600"/>
          <p14:tracePt t="45398" x="7512050" y="3429000"/>
          <p14:tracePt t="45415" x="7512050" y="3467100"/>
          <p14:tracePt t="45432" x="7518400" y="3498850"/>
          <p14:tracePt t="45448" x="7518400" y="3530600"/>
          <p14:tracePt t="45453" x="7524750" y="3562350"/>
          <p14:tracePt t="45465" x="7550150" y="3619500"/>
          <p14:tracePt t="45483" x="7556500" y="3676650"/>
          <p14:tracePt t="45487" x="7569200" y="3702050"/>
          <p14:tracePt t="45500" x="7575550" y="3727450"/>
          <p14:tracePt t="45515" x="7594600" y="3778250"/>
          <p14:tracePt t="45532" x="7613650" y="3822700"/>
          <p14:tracePt t="45548" x="7620000" y="3841750"/>
          <p14:tracePt t="45550" x="7632700" y="3867150"/>
          <p14:tracePt t="45565" x="7645400" y="3886200"/>
          <p14:tracePt t="45582" x="7664450" y="3924300"/>
          <p14:tracePt t="45598" x="7677150" y="3943350"/>
          <p14:tracePt t="45615" x="7702550" y="3968750"/>
          <p14:tracePt t="45631" x="7715250" y="3981450"/>
          <p14:tracePt t="45648" x="7740650" y="4006850"/>
          <p14:tracePt t="45665" x="7759700" y="4019550"/>
          <p14:tracePt t="45681" x="7785100" y="4038600"/>
          <p14:tracePt t="45698" x="7848600" y="4064000"/>
          <p14:tracePt t="45715" x="7899400" y="4089400"/>
          <p14:tracePt t="45718" x="7931150" y="4102100"/>
          <p14:tracePt t="45732" x="7969250" y="4114800"/>
          <p14:tracePt t="45749" x="8102600" y="4146550"/>
          <p14:tracePt t="45751" x="8134350" y="4152900"/>
          <p14:tracePt t="45765" x="8280400" y="4171950"/>
          <p14:tracePt t="45782" x="8362950" y="4184650"/>
          <p14:tracePt t="45799" x="8509000" y="4216400"/>
          <p14:tracePt t="45815" x="8540750" y="4222750"/>
          <p14:tracePt t="45816" x="8585200" y="4229100"/>
          <p14:tracePt t="45832" x="8705850" y="4241800"/>
          <p14:tracePt t="45848" x="8788400" y="4254500"/>
          <p14:tracePt t="45865" x="8858250" y="4260850"/>
          <p14:tracePt t="45882" x="8991600" y="4273550"/>
          <p14:tracePt t="45898" x="9067800" y="4279900"/>
          <p14:tracePt t="45915" x="9156700" y="4279900"/>
          <p14:tracePt t="45932" x="9315450" y="4286250"/>
          <p14:tracePt t="45948" x="9404350" y="4292600"/>
          <p14:tracePt t="45952" x="9448800" y="4292600"/>
          <p14:tracePt t="45965" x="9486900" y="4292600"/>
          <p14:tracePt t="45983" x="9582150" y="4292600"/>
          <p14:tracePt t="45984" x="9626600" y="4292600"/>
          <p14:tracePt t="45999" x="9709150" y="4292600"/>
          <p14:tracePt t="46016" x="9798050" y="4279900"/>
          <p14:tracePt t="46032" x="9925050" y="4260850"/>
          <p14:tracePt t="46049" x="10001250" y="4241800"/>
          <p14:tracePt t="46066" x="10071100" y="4229100"/>
          <p14:tracePt t="46082" x="10128250" y="4210050"/>
          <p14:tracePt t="46099" x="10172700" y="4203700"/>
          <p14:tracePt t="46115" x="10210800" y="4191000"/>
          <p14:tracePt t="46132" x="10242550" y="4184650"/>
          <p14:tracePt t="46149" x="10261600" y="4171950"/>
          <p14:tracePt t="46165" x="10293350" y="4152900"/>
          <p14:tracePt t="46182" x="10318750" y="4140200"/>
          <p14:tracePt t="46199" x="10344150" y="4121150"/>
          <p14:tracePt t="46216" x="10369550" y="4102100"/>
          <p14:tracePt t="46233" x="10382250" y="4095750"/>
          <p14:tracePt t="46250" x="10426700" y="4044950"/>
          <p14:tracePt t="46266" x="10464800" y="3994150"/>
          <p14:tracePt t="46284" x="10471150" y="3968750"/>
          <p14:tracePt t="46287" x="10490200" y="3949700"/>
          <p14:tracePt t="46301" x="10502900" y="3917950"/>
          <p14:tracePt t="46316" x="10515600" y="3873500"/>
          <p14:tracePt t="46332" x="10534650" y="3797300"/>
          <p14:tracePt t="46349" x="10541000" y="3746500"/>
          <p14:tracePt t="46366" x="10547350" y="3695700"/>
          <p14:tracePt t="46382" x="10547350" y="3644900"/>
          <p14:tracePt t="46399" x="10547350" y="3587750"/>
          <p14:tracePt t="46416" x="10534650" y="3530600"/>
          <p14:tracePt t="46433" x="10521950" y="3467100"/>
          <p14:tracePt t="46450" x="10502900" y="3397250"/>
          <p14:tracePt t="46452" x="10490200" y="3359150"/>
          <p14:tracePt t="46466" x="10477500" y="3333750"/>
          <p14:tracePt t="46484" x="10452100" y="3263900"/>
          <p14:tracePt t="46500" x="10407650" y="3187700"/>
          <p14:tracePt t="46516" x="10382250" y="3143250"/>
          <p14:tracePt t="46533" x="10356850" y="3105150"/>
          <p14:tracePt t="46550" x="10331450" y="3073400"/>
          <p14:tracePt t="46566" x="10318750" y="3054350"/>
          <p14:tracePt t="46583" x="10299700" y="3041650"/>
          <p14:tracePt t="46599" x="10287000" y="3028950"/>
          <p14:tracePt t="46616" x="10261600" y="3009900"/>
          <p14:tracePt t="46633" x="10229850" y="2978150"/>
          <p14:tracePt t="46649" x="10204450" y="2959100"/>
          <p14:tracePt t="46666" x="10153650" y="2933700"/>
          <p14:tracePt t="46683" x="10083800" y="2901950"/>
          <p14:tracePt t="46686" x="10052050" y="2882900"/>
          <p14:tracePt t="46700" x="10001250" y="2863850"/>
          <p14:tracePt t="46716" x="9937750" y="2838450"/>
          <p14:tracePt t="46718" x="9886950" y="2825750"/>
          <p14:tracePt t="46733" x="9867900" y="2813050"/>
          <p14:tracePt t="46735" x="9810750" y="2800350"/>
          <p14:tracePt t="46751" x="9747250" y="2787650"/>
          <p14:tracePt t="46766" x="9683750" y="2774950"/>
          <p14:tracePt t="46783" x="9588500" y="2762250"/>
          <p14:tracePt t="46800" x="9525000" y="2755900"/>
          <p14:tracePt t="46816" x="9442450" y="2749550"/>
          <p14:tracePt t="46833" x="9398000" y="2749550"/>
          <p14:tracePt t="46850" x="9321800" y="2743200"/>
          <p14:tracePt t="46866" x="9232900" y="2743200"/>
          <p14:tracePt t="46883" x="9137650" y="2736850"/>
          <p14:tracePt t="46900" x="9048750" y="2736850"/>
          <p14:tracePt t="46902" x="9017000" y="2736850"/>
          <p14:tracePt t="46916" x="8991600" y="2736850"/>
          <p14:tracePt t="46933" x="8921750" y="2736850"/>
          <p14:tracePt t="46951" x="8883650" y="2736850"/>
          <p14:tracePt t="46967" x="8826500" y="2736850"/>
          <p14:tracePt t="46968" x="8813800" y="2736850"/>
          <p14:tracePt t="46984" x="8763000" y="2736850"/>
          <p14:tracePt t="47000" x="8731250" y="2736850"/>
          <p14:tracePt t="47016" x="8699500" y="2736850"/>
          <p14:tracePt t="47033" x="8642350" y="2736850"/>
          <p14:tracePt t="47050" x="8604250" y="2736850"/>
          <p14:tracePt t="47066" x="8566150" y="2743200"/>
          <p14:tracePt t="47083" x="8477250" y="2755900"/>
          <p14:tracePt t="47100" x="8432800" y="2768600"/>
          <p14:tracePt t="47117" x="8388350" y="2774950"/>
          <p14:tracePt t="47133" x="8331200" y="2787650"/>
          <p14:tracePt t="47150" x="8248650" y="2806700"/>
          <p14:tracePt t="47167" x="8210550" y="2825750"/>
          <p14:tracePt t="47168" x="8191500" y="2825750"/>
          <p14:tracePt t="47184" x="8147050" y="2838450"/>
          <p14:tracePt t="47200" x="8115300" y="2851150"/>
          <p14:tracePt t="47217" x="8096250" y="2863850"/>
          <p14:tracePt t="47219" x="8077200" y="2870200"/>
          <p14:tracePt t="47234" x="8045450" y="2895600"/>
          <p14:tracePt t="47250" x="8013700" y="2914650"/>
          <p14:tracePt t="47267" x="7981950" y="2952750"/>
          <p14:tracePt t="47283" x="7956550" y="2997200"/>
          <p14:tracePt t="47300" x="7924800" y="3041650"/>
          <p14:tracePt t="47317" x="7899400" y="3092450"/>
          <p14:tracePt t="47333" x="7867650" y="3143250"/>
          <p14:tracePt t="47350" x="7854950" y="3187700"/>
          <p14:tracePt t="47367" x="7842250" y="3251200"/>
          <p14:tracePt t="47384" x="7835900" y="3314700"/>
          <p14:tracePt t="47400" x="7829550" y="3378200"/>
          <p14:tracePt t="47403" x="7829550" y="3409950"/>
          <p14:tracePt t="47417" x="7823200" y="3448050"/>
          <p14:tracePt t="47434" x="7823200" y="3575050"/>
          <p14:tracePt t="47451" x="7823200" y="3638550"/>
          <p14:tracePt t="47468" x="7823200" y="3676650"/>
          <p14:tracePt t="47484" x="7823200" y="3708400"/>
          <p14:tracePt t="47500" x="7835900" y="3746500"/>
          <p14:tracePt t="47517" x="7854950" y="3784600"/>
          <p14:tracePt t="47534" x="7867650" y="3810000"/>
          <p14:tracePt t="47550" x="7880350" y="3835400"/>
          <p14:tracePt t="47567" x="7886700" y="3854450"/>
          <p14:tracePt t="47584" x="7899400" y="3873500"/>
          <p14:tracePt t="47601" x="7912100" y="3886200"/>
          <p14:tracePt t="47605" x="7918450" y="3898900"/>
          <p14:tracePt t="47617" x="7924800" y="3905250"/>
          <p14:tracePt t="47634" x="7943850" y="3930650"/>
          <p14:tracePt t="47636" x="7956550" y="3937000"/>
          <p14:tracePt t="47651" x="7962900" y="3949700"/>
          <p14:tracePt t="47668" x="8026400" y="3981450"/>
          <p14:tracePt t="47684" x="8083550" y="4006850"/>
          <p14:tracePt t="47701" x="8166100" y="4025900"/>
          <p14:tracePt t="47717" x="8261350" y="4044950"/>
          <p14:tracePt t="47734" x="8369300" y="4064000"/>
          <p14:tracePt t="47751" x="8439150" y="4076700"/>
          <p14:tracePt t="47767" x="8534400" y="4089400"/>
          <p14:tracePt t="47784" x="8674100" y="4108450"/>
          <p14:tracePt t="47801" x="8775700" y="4114800"/>
          <p14:tracePt t="47818" x="8883650" y="4121150"/>
          <p14:tracePt t="47834" x="9010650" y="4121150"/>
          <p14:tracePt t="47851" x="9131300" y="4121150"/>
          <p14:tracePt t="47868" x="9258300" y="4121150"/>
          <p14:tracePt t="47870" x="9340850" y="4121150"/>
          <p14:tracePt t="47884" x="9372600" y="4121150"/>
          <p14:tracePt t="47901" x="9474200" y="4121150"/>
          <p14:tracePt t="47903" x="9505950" y="4121150"/>
          <p14:tracePt t="47918" x="9594850" y="4121150"/>
          <p14:tracePt t="47935" x="9652000" y="4108450"/>
          <p14:tracePt t="47951" x="9677400" y="4095750"/>
          <p14:tracePt t="47968" x="9715500" y="4076700"/>
          <p14:tracePt t="47985" x="9734550" y="4057650"/>
          <p14:tracePt t="48001" x="9747250" y="4057650"/>
          <p14:tracePt t="48018" x="9759950" y="4051300"/>
          <p14:tracePt t="48034" x="9766300" y="4038600"/>
          <p14:tracePt t="48051" x="9791700" y="4025900"/>
          <p14:tracePt t="48068" x="9804400" y="4013200"/>
          <p14:tracePt t="48084" x="9836150" y="3987800"/>
          <p14:tracePt t="48101" x="9855200" y="3975100"/>
          <p14:tracePt t="48105" x="9867900" y="3968750"/>
          <p14:tracePt t="48118" x="9874250" y="3962400"/>
          <p14:tracePt t="48134" x="9886950" y="3949700"/>
          <p14:tracePt t="48137" x="9893300" y="3949700"/>
          <p14:tracePt t="48151" x="9899650" y="3943350"/>
          <p14:tracePt t="48389" x="0" y="0"/>
        </p14:tracePtLst>
        <p14:tracePtLst>
          <p14:tracePt t="52722" x="9779000" y="4330700"/>
          <p14:tracePt t="52730" x="9779000" y="4324350"/>
          <p14:tracePt t="52740" x="9772650" y="4305300"/>
          <p14:tracePt t="52757" x="9759950" y="4273550"/>
          <p14:tracePt t="52774" x="9747250" y="4248150"/>
          <p14:tracePt t="52790" x="9728200" y="4210050"/>
          <p14:tracePt t="52807" x="9709150" y="4184650"/>
          <p14:tracePt t="52809" x="9690100" y="4165600"/>
          <p14:tracePt t="52824" x="9652000" y="4133850"/>
          <p14:tracePt t="52841" x="9620250" y="4102100"/>
          <p14:tracePt t="52858" x="9569450" y="4076700"/>
          <p14:tracePt t="52874" x="9505950" y="4044950"/>
          <p14:tracePt t="52891" x="9423400" y="4006850"/>
          <p14:tracePt t="52908" x="9315450" y="3975100"/>
          <p14:tracePt t="52924" x="9182100" y="3937000"/>
          <p14:tracePt t="52941" x="9086850" y="3924300"/>
          <p14:tracePt t="52957" x="8928100" y="3892550"/>
          <p14:tracePt t="52974" x="8750300" y="3867150"/>
          <p14:tracePt t="52990" x="8648700" y="3854450"/>
          <p14:tracePt t="53007" x="8502650" y="3829050"/>
          <p14:tracePt t="53024" x="8432800" y="3822700"/>
          <p14:tracePt t="53026" x="8356600" y="3822700"/>
          <p14:tracePt t="53040" x="8331200" y="3822700"/>
          <p14:tracePt t="53057" x="8274050" y="3822700"/>
          <p14:tracePt t="53058" x="8216900" y="3822700"/>
          <p14:tracePt t="53074" x="8178800" y="3822700"/>
          <p14:tracePt t="53091" x="8147050" y="3822700"/>
          <p14:tracePt t="53108" x="8083550" y="3841750"/>
          <p14:tracePt t="53124" x="8032750" y="3848100"/>
          <p14:tracePt t="53142" x="7988300" y="3867150"/>
          <p14:tracePt t="53158" x="7924800" y="3886200"/>
          <p14:tracePt t="53175" x="7816850" y="3924300"/>
          <p14:tracePt t="53191" x="7766050" y="3943350"/>
          <p14:tracePt t="53207" x="7715250" y="3987800"/>
          <p14:tracePt t="53224" x="7677150" y="4013200"/>
          <p14:tracePt t="53241" x="7651750" y="4044950"/>
          <p14:tracePt t="53257" x="7632700" y="4064000"/>
          <p14:tracePt t="53274" x="7607300" y="4114800"/>
          <p14:tracePt t="53291" x="7588250" y="4146550"/>
          <p14:tracePt t="53293" x="7575550" y="4171950"/>
          <p14:tracePt t="53308" x="7556500" y="4216400"/>
          <p14:tracePt t="53324" x="7537450" y="4267200"/>
          <p14:tracePt t="53341" x="7512050" y="4318000"/>
          <p14:tracePt t="53358" x="7493000" y="4375150"/>
          <p14:tracePt t="53375" x="7467600" y="4470400"/>
          <p14:tracePt t="53391" x="7454900" y="4559300"/>
          <p14:tracePt t="53408" x="7442200" y="4660900"/>
          <p14:tracePt t="53424" x="7442200" y="4718050"/>
          <p14:tracePt t="53441" x="7442200" y="4768850"/>
          <p14:tracePt t="53458" x="7442200" y="4813300"/>
          <p14:tracePt t="53460" x="7442200" y="4857750"/>
          <p14:tracePt t="53474" x="7442200" y="4870450"/>
          <p14:tracePt t="53491" x="7461250" y="4933950"/>
          <p14:tracePt t="53508" x="7493000" y="5003800"/>
          <p14:tracePt t="53524" x="7524750" y="5054600"/>
          <p14:tracePt t="53526" x="7543800" y="5080000"/>
          <p14:tracePt t="53541" x="7550150" y="5092700"/>
          <p14:tracePt t="53558" x="7632700" y="5194300"/>
          <p14:tracePt t="53575" x="7658100" y="5226050"/>
          <p14:tracePt t="53592" x="7721600" y="5289550"/>
          <p14:tracePt t="53609" x="7759700" y="5327650"/>
          <p14:tracePt t="53625" x="7848600" y="5397500"/>
          <p14:tracePt t="53641" x="7899400" y="5435600"/>
          <p14:tracePt t="53658" x="8001000" y="5505450"/>
          <p14:tracePt t="53675" x="8058150" y="5537200"/>
          <p14:tracePt t="53691" x="8166100" y="5594350"/>
          <p14:tracePt t="53708" x="8248650" y="5626100"/>
          <p14:tracePt t="53725" x="8337550" y="5645150"/>
          <p14:tracePt t="53726" x="8458200" y="5657850"/>
          <p14:tracePt t="53741" x="8509000" y="5664200"/>
          <p14:tracePt t="53758" x="8680450" y="5670550"/>
          <p14:tracePt t="53775" x="8870950" y="5695950"/>
          <p14:tracePt t="53792" x="8997950" y="5708650"/>
          <p14:tracePt t="53808" x="9061450" y="5715000"/>
          <p14:tracePt t="53825" x="9156700" y="5727700"/>
          <p14:tracePt t="53842" x="9239250" y="5734050"/>
          <p14:tracePt t="53858" x="9309100" y="5734050"/>
          <p14:tracePt t="53876" x="9378950" y="5740400"/>
          <p14:tracePt t="53891" x="9410700" y="5740400"/>
          <p14:tracePt t="53908" x="9486900" y="5740400"/>
          <p14:tracePt t="53925" x="9537700" y="5740400"/>
          <p14:tracePt t="53928" x="9626600" y="5740400"/>
          <p14:tracePt t="53942" x="9658350" y="5740400"/>
          <p14:tracePt t="53958" x="9753600" y="5740400"/>
          <p14:tracePt t="53961" x="9893300" y="5727700"/>
          <p14:tracePt t="53975" x="9988550" y="5721350"/>
          <p14:tracePt t="53992" x="10160000" y="5702300"/>
          <p14:tracePt t="54008" x="10274300" y="5683250"/>
          <p14:tracePt t="54025" x="10356850" y="5651500"/>
          <p14:tracePt t="54042" x="10407650" y="5613400"/>
          <p14:tracePt t="54058" x="10439400" y="5588000"/>
          <p14:tracePt t="54076" x="10471150" y="5556250"/>
          <p14:tracePt t="54092" x="10515600" y="5505450"/>
          <p14:tracePt t="54109" x="10553700" y="5467350"/>
          <p14:tracePt t="54126" x="10585450" y="5422900"/>
          <p14:tracePt t="54142" x="10617200" y="5372100"/>
          <p14:tracePt t="54159" x="10655300" y="5302250"/>
          <p14:tracePt t="54176" x="10687050" y="5219700"/>
          <p14:tracePt t="54192" x="10699750" y="5175250"/>
          <p14:tracePt t="54194" x="10718800" y="5105400"/>
          <p14:tracePt t="54209" x="10718800" y="5086350"/>
          <p14:tracePt t="54225" x="10731500" y="4991100"/>
          <p14:tracePt t="54227" x="10731500" y="4965700"/>
          <p14:tracePt t="54242" x="10731500" y="4870450"/>
          <p14:tracePt t="54259" x="10731500" y="4794250"/>
          <p14:tracePt t="54275" x="10725150" y="4756150"/>
          <p14:tracePt t="54292" x="10699750" y="4686300"/>
          <p14:tracePt t="54309" x="10687050" y="4648200"/>
          <p14:tracePt t="54326" x="10648950" y="4578350"/>
          <p14:tracePt t="54343" x="10623550" y="4540250"/>
          <p14:tracePt t="54359" x="10572750" y="4476750"/>
          <p14:tracePt t="54377" x="10534650" y="4445000"/>
          <p14:tracePt t="54392" x="10496550" y="4394200"/>
          <p14:tracePt t="54409" x="10420350" y="4330700"/>
          <p14:tracePt t="54426" x="10369550" y="4286250"/>
          <p14:tracePt t="54442" x="10306050" y="4241800"/>
          <p14:tracePt t="54445" x="10274300" y="4222750"/>
          <p14:tracePt t="54459" x="10236200" y="4197350"/>
          <p14:tracePt t="54476" x="10077450" y="4114800"/>
          <p14:tracePt t="54492" x="9988550" y="4083050"/>
          <p14:tracePt t="54509" x="9899650" y="4051300"/>
          <p14:tracePt t="54526" x="9798050" y="4019550"/>
          <p14:tracePt t="54542" x="9702800" y="3994150"/>
          <p14:tracePt t="54559" x="9588500" y="3975100"/>
          <p14:tracePt t="54576" x="9467850" y="3956050"/>
          <p14:tracePt t="54593" x="9353550" y="3943350"/>
          <p14:tracePt t="54610" x="9232900" y="3924300"/>
          <p14:tracePt t="54612" x="9163050" y="3917950"/>
          <p14:tracePt t="54626" x="9105900" y="3917950"/>
          <p14:tracePt t="54642" x="8991600" y="3911600"/>
          <p14:tracePt t="54660" x="8870950" y="3905250"/>
          <p14:tracePt t="54676" x="8743950" y="3898900"/>
          <p14:tracePt t="54678" x="8686800" y="3898900"/>
          <p14:tracePt t="54693" x="8629650" y="3898900"/>
          <p14:tracePt t="54709" x="8509000" y="3898900"/>
          <p14:tracePt t="54710" x="8401050" y="3898900"/>
          <p14:tracePt t="54726" x="8343900" y="3905250"/>
          <p14:tracePt t="54743" x="8293100" y="3917950"/>
          <p14:tracePt t="54759" x="8204200" y="3937000"/>
          <p14:tracePt t="54776" x="8108950" y="3956050"/>
          <p14:tracePt t="54793" x="8058150" y="3962400"/>
          <p14:tracePt t="54810" x="7969250" y="3975100"/>
          <p14:tracePt t="54826" x="7937500" y="3981450"/>
          <p14:tracePt t="54843" x="7899400" y="3994150"/>
          <p14:tracePt t="54859" x="7854950" y="4013200"/>
          <p14:tracePt t="54876" x="7816850" y="4038600"/>
          <p14:tracePt t="54879" x="7804150" y="4051300"/>
          <p14:tracePt t="54893" x="7778750" y="4070350"/>
          <p14:tracePt t="54910" x="7696200" y="4140200"/>
          <p14:tracePt t="54926" x="7626350" y="4178300"/>
          <p14:tracePt t="54943" x="7562850" y="4210050"/>
          <p14:tracePt t="54945" x="7505700" y="4229100"/>
          <p14:tracePt t="54960" x="7486650" y="4241800"/>
          <p14:tracePt t="54976" x="7473950" y="4260850"/>
          <p14:tracePt t="54993" x="7467600" y="4279900"/>
          <p14:tracePt t="55010" x="7461250" y="4330700"/>
          <p14:tracePt t="55026" x="7429500" y="4432300"/>
          <p14:tracePt t="55043" x="7410450" y="4521200"/>
          <p14:tracePt t="55060" x="7404100" y="4616450"/>
          <p14:tracePt t="55076" x="7416800" y="4737100"/>
          <p14:tracePt t="55094" x="7467600" y="4864100"/>
          <p14:tracePt t="55110" x="7524750" y="4959350"/>
          <p14:tracePt t="55113" x="7550150" y="4991100"/>
          <p14:tracePt t="55127" x="7588250" y="5029200"/>
          <p14:tracePt t="55143" x="7626350" y="5060950"/>
          <p14:tracePt t="55145" x="7651750" y="5073650"/>
          <p14:tracePt t="55160" x="7727950" y="5118100"/>
          <p14:tracePt t="55177" x="7854950" y="5175250"/>
          <p14:tracePt t="55193" x="8032750" y="5226050"/>
          <p14:tracePt t="55210" x="8216900" y="5270500"/>
          <p14:tracePt t="55227" x="8464550" y="5314950"/>
          <p14:tracePt t="55243" x="8629650" y="5340350"/>
          <p14:tracePt t="55260" x="8756650" y="5365750"/>
          <p14:tracePt t="55277" x="8870950" y="5378450"/>
          <p14:tracePt t="55293" x="8959850" y="5384800"/>
          <p14:tracePt t="55311" x="9036050" y="5384800"/>
          <p14:tracePt t="55327" x="9074150" y="5384800"/>
          <p14:tracePt t="55344" x="9124950" y="5365750"/>
          <p14:tracePt t="55346" x="9137650" y="5365750"/>
          <p14:tracePt t="55360" x="9156700" y="5353050"/>
          <p14:tracePt t="55377" x="9182100" y="5346700"/>
          <p14:tracePt t="55378" x="9188450" y="5340350"/>
          <p14:tracePt t="55393" x="9194800" y="5340350"/>
          <p14:tracePt t="55411" x="9213850" y="5334000"/>
          <p14:tracePt t="55427" x="9220200" y="5334000"/>
          <p14:tracePt t="55443" x="9232900" y="5327650"/>
          <p14:tracePt t="55460" x="9245600" y="5321300"/>
          <p14:tracePt t="55477" x="9251950" y="5321300"/>
          <p14:tracePt t="55494" x="9258300" y="5321300"/>
          <p14:tracePt t="55597" x="0" y="0"/>
        </p14:tracePtLst>
        <p14:tracePtLst>
          <p14:tracePt t="63308" x="3587750" y="6451600"/>
          <p14:tracePt t="63402" x="3613150" y="6451600"/>
          <p14:tracePt t="63420" x="3663950" y="6445250"/>
          <p14:tracePt t="63437" x="3740150" y="6445250"/>
          <p14:tracePt t="63453" x="3822700" y="6438900"/>
          <p14:tracePt t="63454" x="3873500" y="6438900"/>
          <p14:tracePt t="63471" x="3987800" y="6438900"/>
          <p14:tracePt t="63487" x="4102100" y="6438900"/>
          <p14:tracePt t="63504" x="4235450" y="6438900"/>
          <p14:tracePt t="63520" x="4375150" y="6445250"/>
          <p14:tracePt t="63537" x="4457700" y="6451600"/>
          <p14:tracePt t="63553" x="4572000" y="6457950"/>
          <p14:tracePt t="63570" x="4679950" y="6457950"/>
          <p14:tracePt t="63587" x="4787900" y="6464300"/>
          <p14:tracePt t="63604" x="4876800" y="6464300"/>
          <p14:tracePt t="63621" x="4997450" y="6464300"/>
          <p14:tracePt t="63637" x="5080000" y="6470650"/>
          <p14:tracePt t="63654" x="5207000" y="6477000"/>
          <p14:tracePt t="63671" x="5308600" y="6483350"/>
          <p14:tracePt t="63687" x="5429250" y="6489700"/>
          <p14:tracePt t="63690" x="5448300" y="6489700"/>
          <p14:tracePt t="63704" x="5505450" y="6489700"/>
          <p14:tracePt t="63721" x="5689600" y="6489700"/>
          <p14:tracePt t="63737" x="5765800" y="6489700"/>
          <p14:tracePt t="63754" x="5861050" y="6496050"/>
          <p14:tracePt t="63770" x="6038850" y="6502400"/>
          <p14:tracePt t="63787" x="6191250" y="6508750"/>
          <p14:tracePt t="63804" x="6362700" y="6515100"/>
          <p14:tracePt t="63820" x="6515100" y="6515100"/>
          <p14:tracePt t="63837" x="6661150" y="6527800"/>
          <p14:tracePt t="63854" x="6832600" y="6534150"/>
          <p14:tracePt t="63870" x="7004050" y="6546850"/>
          <p14:tracePt t="63887" x="7162800" y="6546850"/>
          <p14:tracePt t="63890" x="7213600" y="6546850"/>
          <p14:tracePt t="63904" x="7315200" y="6546850"/>
          <p14:tracePt t="63921" x="7410450" y="6546850"/>
          <p14:tracePt t="63923" x="7499350" y="6546850"/>
          <p14:tracePt t="63938" x="7550150" y="6546850"/>
          <p14:tracePt t="63954" x="7708900" y="6546850"/>
          <p14:tracePt t="63956" x="7759700" y="6546850"/>
          <p14:tracePt t="63971" x="7861300" y="6540500"/>
          <p14:tracePt t="63988" x="8032750" y="6540500"/>
          <p14:tracePt t="64005" x="8134350" y="6540500"/>
          <p14:tracePt t="64021" x="8280400" y="6540500"/>
          <p14:tracePt t="64037" x="8369300" y="6540500"/>
          <p14:tracePt t="64054" x="8502650" y="6540500"/>
          <p14:tracePt t="64071" x="8572500" y="6540500"/>
          <p14:tracePt t="64087" x="8648700" y="6540500"/>
          <p14:tracePt t="64104" x="8731250" y="6534150"/>
          <p14:tracePt t="64121" x="8763000" y="6527800"/>
          <p14:tracePt t="64176" x="8769350" y="6527800"/>
          <p14:tracePt t="64193" x="8775700" y="6527800"/>
          <p14:tracePt t="64204" x="8794750" y="6527800"/>
          <p14:tracePt t="64222" x="8826500" y="6527800"/>
          <p14:tracePt t="64238" x="8845550" y="6527800"/>
          <p14:tracePt t="64254" x="8851900" y="6527800"/>
          <p14:tracePt t="64271" x="8858250" y="6527800"/>
          <p14:tracePt t="64381" x="8870950" y="6521450"/>
          <p14:tracePt t="64393" x="8877300" y="6521450"/>
          <p14:tracePt t="64450" x="8883650" y="6521450"/>
          <p14:tracePt t="64562" x="0" y="0"/>
        </p14:tracePtLst>
        <p14:tracePtLst>
          <p14:tracePt t="66343" x="3968750" y="6502400"/>
          <p14:tracePt t="66375" x="3975100" y="6502400"/>
          <p14:tracePt t="66391" x="4006850" y="6502400"/>
          <p14:tracePt t="66407" x="4076700" y="6496050"/>
          <p14:tracePt t="66424" x="4146550" y="6489700"/>
          <p14:tracePt t="66440" x="4235450" y="6483350"/>
          <p14:tracePt t="66457" x="4362450" y="6483350"/>
          <p14:tracePt t="66460" x="4425950" y="6477000"/>
          <p14:tracePt t="66474" x="4514850" y="6477000"/>
          <p14:tracePt t="66490" x="4673600" y="6477000"/>
          <p14:tracePt t="66508" x="4787900" y="6477000"/>
          <p14:tracePt t="66524" x="4953000" y="6496050"/>
          <p14:tracePt t="66525" x="4984750" y="6496050"/>
          <p14:tracePt t="66541" x="5168900" y="6508750"/>
          <p14:tracePt t="66557" x="5308600" y="6521450"/>
          <p14:tracePt t="66574" x="5454650" y="6521450"/>
          <p14:tracePt t="66590" x="5600700" y="6521450"/>
          <p14:tracePt t="66608" x="5791200" y="6521450"/>
          <p14:tracePt t="66624" x="5873750" y="6521450"/>
          <p14:tracePt t="66641" x="5988050" y="6521450"/>
          <p14:tracePt t="66658" x="6108700" y="6527800"/>
          <p14:tracePt t="66674" x="6229350" y="6534150"/>
          <p14:tracePt t="66691" x="6343650" y="6540500"/>
          <p14:tracePt t="66693" x="6388100" y="6540500"/>
          <p14:tracePt t="66707" x="6470650" y="6546850"/>
          <p14:tracePt t="66724" x="6540500" y="6546850"/>
          <p14:tracePt t="66726" x="6629400" y="6546850"/>
          <p14:tracePt t="66741" x="6686550" y="6553200"/>
          <p14:tracePt t="66757" x="6781800" y="6553200"/>
          <p14:tracePt t="66774" x="6813550" y="6553200"/>
          <p14:tracePt t="66791" x="6972300" y="6559550"/>
          <p14:tracePt t="66807" x="7048500" y="6559550"/>
          <p14:tracePt t="66824" x="7175500" y="6565900"/>
          <p14:tracePt t="66841" x="7245350" y="6565900"/>
          <p14:tracePt t="66858" x="7315200" y="6565900"/>
          <p14:tracePt t="66875" x="7423150" y="6565900"/>
          <p14:tracePt t="66891" x="7493000" y="6565900"/>
          <p14:tracePt t="66908" x="7562850" y="6572250"/>
          <p14:tracePt t="66924" x="7632700" y="6572250"/>
          <p14:tracePt t="66941" x="7734300" y="6572250"/>
          <p14:tracePt t="66958" x="7785100" y="6578600"/>
          <p14:tracePt t="66960" x="7823200" y="6578600"/>
          <p14:tracePt t="66974" x="7880350" y="6578600"/>
          <p14:tracePt t="66991" x="7956550" y="6578600"/>
          <p14:tracePt t="67008" x="8039100" y="6584950"/>
          <p14:tracePt t="67024" x="8115300" y="6584950"/>
          <p14:tracePt t="67041" x="8204200" y="6591300"/>
          <p14:tracePt t="67058" x="8293100" y="6591300"/>
          <p14:tracePt t="67074" x="8420100" y="6591300"/>
          <p14:tracePt t="67091" x="8470900" y="6591300"/>
          <p14:tracePt t="67108" x="8515350" y="6591300"/>
          <p14:tracePt t="67125" x="8597900" y="6597650"/>
          <p14:tracePt t="67141" x="8655050" y="6597650"/>
          <p14:tracePt t="67159" x="8718550" y="6597650"/>
          <p14:tracePt t="67161" x="8743950" y="6597650"/>
          <p14:tracePt t="67175" x="8769350" y="6597650"/>
          <p14:tracePt t="67177" x="8788400" y="6597650"/>
          <p14:tracePt t="67191" x="8807450" y="6597650"/>
          <p14:tracePt t="67208" x="8870950" y="6591300"/>
          <p14:tracePt t="67210" x="8883650" y="6591300"/>
          <p14:tracePt t="67225" x="8909050" y="6584950"/>
          <p14:tracePt t="67242" x="8940800" y="6584950"/>
          <p14:tracePt t="67258" x="9017000" y="6584950"/>
          <p14:tracePt t="67275" x="9086850" y="6584950"/>
          <p14:tracePt t="67291" x="9118600" y="6584950"/>
          <p14:tracePt t="67308" x="9144000" y="6578600"/>
          <p14:tracePt t="67535" x="0" y="0"/>
        </p14:tracePtLst>
      </p14:laserTraceLst>
    </p:ext>
    <p:ext uri="{E180D4A7-C9FB-4DFB-919C-405C955672EB}">
      <p14:showEvtLst xmlns:p14="http://schemas.microsoft.com/office/powerpoint/2010/main">
        <p14:playEvt time="183" objId="316"/>
        <p14:stopEvt time="84317" objId="316"/>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TIMING" val="|32.2"/>
</p:tagLst>
</file>

<file path=ppt/tags/tag2.xml><?xml version="1.0" encoding="utf-8"?>
<p:tagLst xmlns:a="http://schemas.openxmlformats.org/drawingml/2006/main" xmlns:r="http://schemas.openxmlformats.org/officeDocument/2006/relationships" xmlns:p="http://schemas.openxmlformats.org/presentationml/2006/main">
  <p:tag name="TIMING" val="|7.3|23.4|7.1"/>
</p:tagLst>
</file>

<file path=ppt/tags/tag3.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4.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5.xml><?xml version="1.0" encoding="utf-8"?>
<p:tagLst xmlns:a="http://schemas.openxmlformats.org/drawingml/2006/main" xmlns:r="http://schemas.openxmlformats.org/officeDocument/2006/relationships" xmlns:p="http://schemas.openxmlformats.org/presentationml/2006/main">
  <p:tag name="TIMING" val="|2.1|15|1.3|1|2.4|34.4"/>
</p:tagLst>
</file>

<file path=ppt/tags/tag6.xml><?xml version="1.0" encoding="utf-8"?>
<p:tagLst xmlns:a="http://schemas.openxmlformats.org/drawingml/2006/main" xmlns:r="http://schemas.openxmlformats.org/officeDocument/2006/relationships" xmlns:p="http://schemas.openxmlformats.org/presentationml/2006/main">
  <p:tag name="TIMING" val="|5.6|19.2|4.4|10.3|23.6|14.6|69.7"/>
</p:tagLst>
</file>

<file path=ppt/tags/tag7.xml><?xml version="1.0" encoding="utf-8"?>
<p:tagLst xmlns:a="http://schemas.openxmlformats.org/drawingml/2006/main" xmlns:r="http://schemas.openxmlformats.org/officeDocument/2006/relationships" xmlns:p="http://schemas.openxmlformats.org/presentationml/2006/main">
  <p:tag name="TIMING" val="|6.3|4|9.7|22.8|9.4|7.4|13.2|11.2|6.5|8"/>
</p:tagLst>
</file>

<file path=ppt/tags/tag8.xml><?xml version="1.0" encoding="utf-8"?>
<p:tagLst xmlns:a="http://schemas.openxmlformats.org/drawingml/2006/main" xmlns:r="http://schemas.openxmlformats.org/officeDocument/2006/relationships" xmlns:p="http://schemas.openxmlformats.org/presentationml/2006/main">
  <p:tag name="TIMING" val="|8.9|37.8|7.1|8.6|6.3|5.9|1|7"/>
</p:tagLst>
</file>

<file path=ppt/tags/tag9.xml><?xml version="1.0" encoding="utf-8"?>
<p:tagLst xmlns:a="http://schemas.openxmlformats.org/drawingml/2006/main" xmlns:r="http://schemas.openxmlformats.org/officeDocument/2006/relationships" xmlns:p="http://schemas.openxmlformats.org/presentationml/2006/main">
  <p:tag name="TIMING" val="|141.6|69.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8261</TotalTime>
  <Words>4653</Words>
  <Application>Microsoft Office PowerPoint</Application>
  <PresentationFormat>宽屏</PresentationFormat>
  <Paragraphs>850</Paragraphs>
  <Slides>24</Slides>
  <Notes>20</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华文行楷</vt:lpstr>
      <vt:lpstr>黑体</vt:lpstr>
      <vt:lpstr>义启小楷书</vt:lpstr>
      <vt:lpstr>等线</vt:lpstr>
      <vt:lpstr>Calibri</vt:lpstr>
      <vt:lpstr>Algerian</vt:lpstr>
      <vt:lpstr>Consolas</vt:lpstr>
      <vt:lpstr>Cambria Math</vt:lpstr>
      <vt:lpstr>微软雅黑</vt:lpstr>
      <vt:lpstr>华文楷体</vt:lpstr>
      <vt:lpstr>Times New Roman</vt:lpstr>
      <vt:lpstr>Segoe UI Black</vt:lpstr>
      <vt:lpstr>Arial</vt:lpstr>
      <vt:lpstr>Wingdings</vt:lpstr>
      <vt:lpstr>Segoe UI</vt:lpstr>
      <vt:lpstr>Office 主题​​</vt:lpstr>
      <vt:lpstr>PowerPoint 演示文稿</vt:lpstr>
      <vt:lpstr>本章主要内容</vt:lpstr>
      <vt:lpstr>控制器基本原理</vt:lpstr>
      <vt:lpstr>指令周期方框图 (数据流)</vt:lpstr>
      <vt:lpstr>本章主要内容</vt:lpstr>
      <vt:lpstr>单总线结构CPU指令周期（控制流）——三级时序硬布线控制器设计</vt:lpstr>
      <vt:lpstr>定长指令周期的三级时序产生器</vt:lpstr>
      <vt:lpstr>时序发生器设计</vt:lpstr>
      <vt:lpstr>变长指令周期三级时序时序发生器</vt:lpstr>
      <vt:lpstr>变长指令周期三级时序状态机</vt:lpstr>
      <vt:lpstr>三级时序硬布线控制器基本架构</vt:lpstr>
      <vt:lpstr>单总线结构CPU指令周期（控制流）</vt:lpstr>
      <vt:lpstr>三级时序硬布线控制器设计过程</vt:lpstr>
      <vt:lpstr>本章主要内容</vt:lpstr>
      <vt:lpstr>单总线结构CPU指令周期（控制流）——现代时序硬布线控制器设计</vt:lpstr>
      <vt:lpstr>指令执行状态转换图  状态转换表</vt:lpstr>
      <vt:lpstr>有限状态机FSM   状态转换表</vt:lpstr>
      <vt:lpstr>现代时序系统硬布线控制器</vt:lpstr>
      <vt:lpstr>现代时序硬布线控制器设计步骤</vt:lpstr>
      <vt:lpstr>传统三级时序与现代时序对比</vt:lpstr>
      <vt:lpstr>硬布线控制器特点</vt:lpstr>
      <vt:lpstr>本节重点</vt:lpstr>
      <vt:lpstr>第六章 知识点总结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1802</cp:revision>
  <dcterms:created xsi:type="dcterms:W3CDTF">2018-05-09T10:41:00Z</dcterms:created>
  <dcterms:modified xsi:type="dcterms:W3CDTF">2021-05-17T04:11:57Z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